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0"/>
  </p:notesMasterIdLst>
  <p:handoutMasterIdLst>
    <p:handoutMasterId r:id="rId21"/>
  </p:handoutMasterIdLst>
  <p:sldIdLst>
    <p:sldId id="1720" r:id="rId5"/>
    <p:sldId id="4932" r:id="rId6"/>
    <p:sldId id="10603" r:id="rId7"/>
    <p:sldId id="4933" r:id="rId8"/>
    <p:sldId id="10604" r:id="rId9"/>
    <p:sldId id="283" r:id="rId10"/>
    <p:sldId id="10610" r:id="rId11"/>
    <p:sldId id="10611" r:id="rId12"/>
    <p:sldId id="10612" r:id="rId13"/>
    <p:sldId id="10608" r:id="rId14"/>
    <p:sldId id="10607" r:id="rId15"/>
    <p:sldId id="261" r:id="rId16"/>
    <p:sldId id="10606" r:id="rId17"/>
    <p:sldId id="10609" r:id="rId18"/>
    <p:sldId id="10600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073DAE3-B461-442F-A3D3-6642BD875E45}">
          <p14:sldIdLst>
            <p14:sldId id="1720"/>
          </p14:sldIdLst>
        </p14:section>
        <p14:section name="Mahya" id="{66C5BC75-5D8B-2A4F-8E63-64980FCC3D9B}">
          <p14:sldIdLst>
            <p14:sldId id="4932"/>
            <p14:sldId id="10603"/>
            <p14:sldId id="4933"/>
            <p14:sldId id="10604"/>
          </p14:sldIdLst>
        </p14:section>
        <p14:section name="Maral" id="{7086A1EF-45F0-4CBC-9650-4493BE1D9729}">
          <p14:sldIdLst>
            <p14:sldId id="283"/>
            <p14:sldId id="10610"/>
          </p14:sldIdLst>
        </p14:section>
        <p14:section name="Sajad" id="{13B5A593-DDB0-471E-B2BF-01C17B942185}">
          <p14:sldIdLst>
            <p14:sldId id="10611"/>
            <p14:sldId id="10612"/>
            <p14:sldId id="10608"/>
            <p14:sldId id="10607"/>
          </p14:sldIdLst>
        </p14:section>
        <p14:section name="Mohammad" id="{87794673-4E8D-4F5C-B336-052C72E5E6B2}">
          <p14:sldIdLst>
            <p14:sldId id="261"/>
            <p14:sldId id="10606"/>
            <p14:sldId id="10609"/>
            <p14:sldId id="106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Yue Huang" initials="YH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78D4"/>
    <a:srgbClr val="1A1A1A"/>
    <a:srgbClr val="FFFFFF"/>
    <a:srgbClr val="107C10"/>
    <a:srgbClr val="EAEAEA"/>
    <a:srgbClr val="004B50"/>
    <a:srgbClr val="008272"/>
    <a:srgbClr val="00188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5970" autoAdjust="0"/>
  </p:normalViewPr>
  <p:slideViewPr>
    <p:cSldViewPr snapToGrid="0">
      <p:cViewPr varScale="1">
        <p:scale>
          <a:sx n="109" d="100"/>
          <a:sy n="109" d="100"/>
        </p:scale>
        <p:origin x="78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278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12/26/2021 12:16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2:47.7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1027 1303 24575,'-19'17'0,"-1"0"0,0-1 0,-33 19 0,-26 19 0,-106 108 0,85-74 0,67-61 0,22-20 0,23-20 0,301-256 0,5-4 0,-299 255 0,38-26 0,-48 40 0,-7 7 0,-12 18 0,-14 13 0,-2 0 0,-54 54 0,-77 55 0,91-84 0,-18 12 0,-3-4 0,-151 88 0,232-151 0,-1 0 0,1-1 0,-1 0 0,0 0 0,-9 2 0,15-5 0,-1 1 0,1-1 0,-1 0 0,1 0 0,0 0 0,-1 0 0,1 0 0,0 0 0,-1 0 0,1 0 0,0 0 0,-1-1 0,1 1 0,0-1 0,-1 1 0,1-1 0,0 1 0,0-1 0,0 0 0,-1 1 0,1-1 0,0 0 0,0 0 0,0 0 0,0 0 0,0 0 0,1 0 0,-1 0 0,0 0 0,0 0 0,1-1 0,-1 1 0,1 0 0,-1 0 0,0-2 0,0-3 0,-1 1 0,1-1 0,1 0 0,-1 1 0,1-1 0,0 0 0,0 1 0,0-1 0,1 0 0,2-6 0,18-57 0,-19 63 0,22-54 0,58-103 0,48-49 0,-96 160 0,-30 45 0,-1 2 0,1 0 0,-1 0 0,0-1 0,0 0 0,0 1 0,-1-1 0,3-10 0,-5 16 0,0-1 0,0 1 0,0 0 0,0-1 0,0 1 0,0 0 0,0-1 0,0 1 0,0 0 0,0-1 0,-1 1 0,1 0 0,0 0 0,0-1 0,0 1 0,0 0 0,0-1 0,-1 1 0,1 0 0,0 0 0,0-1 0,0 1 0,-1 0 0,1 0 0,0 0 0,0-1 0,-1 1 0,1 0 0,0 0 0,-1 0 0,1 0 0,0 0 0,0-1 0,-1 1 0,1 0 0,0 0 0,-1 0 0,1 0 0,0 0 0,-1 0 0,1 0 0,0 0 0,-1 0 0,1 0 0,0 0 0,-1 0 0,1 1 0,0-1 0,-1 0 0,1 0 0,-19 8 0,-27 19 0,-49 37 0,10-6 0,73-51 0,7-5 0,0 1 0,1 0 0,0 0 0,-1 0 0,1 0 0,0 0 0,0 1 0,1 0 0,-5 5 0,8-9 0,0 0 0,0 1 0,0-1 0,0 0 0,0 1 0,0-1 0,0 0 0,0 0 0,0 1 0,0-1 0,1 0 0,-1 1 0,0-1 0,0 0 0,0 1 0,0-1 0,0 0 0,0 0 0,1 1 0,-1-1 0,0 0 0,0 0 0,0 1 0,1-1 0,-1 0 0,0 0 0,0 1 0,1-1 0,-1 0 0,0 0 0,1 0 0,-1 0 0,0 0 0,0 0 0,1 1 0,-1-1 0,0 0 0,1 0 0,-1 0 0,0 0 0,1 0 0,-1 0 0,0 0 0,1 0 0,-1 0 0,0 0 0,1-1 0,8 2 0,1-1 0,-1 0 0,0-1 0,0 0 0,0 0 0,14-5 0,58-21 0,-45 14 0,341-124 0,-363 132 0,-7 2 0,1 0 0,0 0 0,0 0 0,0 1 0,0 1 0,0-1 0,1 1 0,-1 1 0,13 0 0,-21 0 0,1 0 0,0 1 0,0-1 0,0 0 0,0 1 0,-1-1 0,1 0 0,0 1 0,0-1 0,-1 1 0,1 0 0,0-1 0,-1 1 0,1-1 0,-1 1 0,1 0 0,-1 0 0,1-1 0,-1 1 0,1 0 0,-1 0 0,0-1 0,0 1 0,1 0 0,-1 0 0,0 0 0,0 0 0,0 0 0,0-1 0,0 1 0,0 0 0,0 0 0,0 0 0,0 0 0,0 0 0,-1 1 0,-11 34 0,11-36 0,-27 51 0,-3-2 0,-1 0 0,-54 58 0,40-49 0,-18 27 0,-63 73 0,101-134 0,19-23 0,7-10 0,9-16 0,15-17 0,2 0 0,2 2 0,48-53 0,-5 6 0,-42 48 0,134-189 0,-160 224 0,0-1 0,0 1 0,-1-1 0,0 0 0,0 1 0,0-1 0,-1 0 0,0 0 0,1-7 0,-2 11 0,0-1 0,0 1 0,0-1 0,-1 1 0,1-1 0,0 1 0,-1 0 0,1-1 0,-1 1 0,1 0 0,-1 0 0,0-1 0,0 1 0,0 0 0,1 0 0,-1 0 0,0 0 0,0 0 0,-1 0 0,1 0 0,0 0 0,0 0 0,0 1 0,0-1 0,-1 0 0,1 1 0,0-1 0,-1 1 0,1-1 0,-1 1 0,1 0 0,0 0 0,-1-1 0,1 1 0,-1 0 0,1 0 0,-2 1 0,-15-2 0,0 1 0,0 1 0,1 1 0,-1 0 0,1 1 0,-20 7 0,-106 39 0,107-35 0,10-4 0,36-12 0,49-17 0,13-9 0,103-35 0,-147 55 0,-1 1 0,1 2 0,1 1 0,39-2 0,-66 6 0,0 0 0,1-1 0,-1 1 0,0 0 0,0 1 0,0-1 0,0 0 0,1 1 0,-1-1 0,0 1 0,0-1 0,0 1 0,0 0 0,0 0 0,0 0 0,0 0 0,-1 0 0,1 1 0,0-1 0,0 0 0,-1 1 0,1-1 0,-1 1 0,1 0 0,-1 0 0,0-1 0,0 1 0,0 0 0,0 0 0,0 0 0,0 0 0,0 0 0,-1 0 0,1 0 0,-1 1 0,0-1 0,1 0 0,-1 2 0,0 6 0,-1-1 0,0 0 0,-1 0 0,0 1 0,0-1 0,-1 0 0,-7 16 0,-20 37 0,-3-2 0,-2-1 0,-3-2 0,-2-2 0,-57 61 0,77-97 0,32-36 0,333-367 0,-318 360 0,-48 48 0,-1 0 0,-32 26 0,-2 1 0,-103 110 0,-136 128 0,271-270 0,16-15 0,6-6 0,13-14 0,54-54 0,105-84 0,-118 108 0,423-338 0,-310 276 0,-102 70 0,-31 15 0,-32 23 0,0 0 0,0 0 0,0 0 0,-1 0 0,1 0 0,0 0 0,0 0 0,0 0 0,0 0 0,0 0 0,0 0 0,0 0 0,0 0 0,0 0 0,0 0 0,0 0 0,-1 0 0,1 0 0,0 0 0,0 0 0,0 0 0,0 0 0,0 0 0,0 0 0,0 0 0,0 0 0,0 0 0,0 0 0,0 0 0,0-1 0,0 1 0,0 0 0,0 0 0,0 0 0,-1 0 0,1 0 0,0 0 0,-23 12 0,-206 129 0,-344 279 0,490-351 0,71-57 0,29-22 0,304-229 0,28-17 0,-343 253 0,-10 10 0,-18 19 0,-351 356 0,-147 166 0,518-546 0,0 0 0,0 0 0,0 1 0,0-1 0,0 1 0,1-1 0,0 1 0,-1-1 0,1 1 0,-1 3 0,2-5 0,0-1 0,0 0 0,1 1 0,-1-1 0,0 0 0,0 1 0,1-1 0,-1 0 0,0 0 0,0 1 0,1-1 0,-1 0 0,0 0 0,1 1 0,-1-1 0,0 0 0,1 0 0,-1 0 0,0 0 0,1 0 0,-1 0 0,0 1 0,1-1 0,-1 0 0,1 0 0,-1 0 0,0 0 0,1 0 0,-1 0 0,1 0 0,-1-1 0,0 1 0,1 0 0,-1 0 0,0 0 0,1 0 0,-1 0 0,0-1 0,1 1 0,-1 0 0,0 0 0,1-1 0,14-5 0,-1 0 0,24-15 0,125-86 0,182-159 0,-39 27 0,-15 30 0,-284 204 0,-4 3 0,1 0 0,0-1 0,-1 0 0,0 1 0,0-1 0,0 0 0,0-1 0,0 1 0,3-5 0,-7 6 0,-6 5 0,-6 5 0,0 2 0,1-1 0,-17 17 0,2-1 0,-504 411-238,167-144-253,55-27 491,-135 109 0,429-364 0,37-38 0,506-511-461,-340 351-391,651-685-269,-537 558 949,-255 266 172,-45 47 58,-1 1-1,1-1 1,-1 0 0,0 0-1,0 0 1,0 0 0,0 0-1,0 0 1,0 0 0,1-4-1,-7 0 532,-13 9 0,-10 10-333,1 1 1,0 0-1,1 2 0,0 1 0,-28 25 0,8-6-270,-385 307 14,339-260 0,92-83 0,-1 0 0,1 0 0,0 0 0,-1 0 0,1 0 0,0 0 0,-1 1 0,1-1 0,-1 0 0,1 0 0,0 1 0,0-1 0,-1 0 0,1 0 0,0 1 0,-1-1 0,1 0 0,0 1 0,0-1 0,0 0 0,-1 1 0,1-1 0,0 0 0,0 1 0,0-1 0,0 1 0,0-1 0,0 0 0,0 1 0,0-1 0,0 1 0,0-1 0,14-1 0,25-12 0,122-64 0,-159 76 0,0 0 0,1 1 0,-1-1 0,0 0 0,0 1 0,1 0 0,-1-1 0,0 1 0,1 0 0,-1 0 0,3 0 0,-4 1 0,-1-1 0,1 0 0,0 0 0,-1 1 0,1-1 0,0 0 0,-1 1 0,1-1 0,0 0 0,-1 1 0,1-1 0,-1 1 0,1-1 0,-1 1 0,1-1 0,-1 1 0,1-1 0,-1 1 0,0 0 0,1-1 0,-1 1 0,0 0 0,1-1 0,-1 2 0,0 1 0,0 1 0,0-1 0,0 1 0,0-1 0,-1 1 0,1-1 0,-1 1 0,0-1 0,0 0 0,0 1 0,0-1 0,-1 0 0,-2 4 0,-44 78 0,-105 137 0,151-218 0,-22 30 0,24-34 0,0 1 0,-1-1 0,1 0 0,0 1 0,-1-1 0,1 1 0,0-1 0,-1 1 0,1-1 0,0 0 0,0 1 0,0-1 0,-1 1 0,1 0 0,0-1 0,0 1 0,0-1 0,0 1 0,0-1 0,0 1 0,0-1 0,0 1 0,0-1 0,0 1 0,0-1 0,0 1 0,1-1 0,-1 1 0,0-1 0,0 1 0,1-1 0,-1 1 0,0-1 0,0 1 0,1-1 0,-1 0 0,0 1 0,1-1 0,-1 1 0,1-1 0,-1 0 0,0 1 0,1-1 0,-1 0 0,1 0 0,-1 1 0,1-1 0,-1 0 0,1 0 0,-1 0 0,1 0 0,-1 0 0,1 1 0,-1-1 0,1 0 0,0 0 0,-1 0 0,1 0 0,0-1 0,6 0 0,-1 0 0,1 0 0,-1-1 0,0 0 0,0 0 0,0 0 0,0-1 0,0 0 0,6-4 0,53-40 0,-50 35 0,154-126 0,-128 102 0,68-80 0,-149 147 0,-507 466 0,481-436 0,21-19 0,37-37 0,31-29 0,641-676 0,-578 615 0,-67 72 0,-16 17 0,-8 11 0,-10 10 0,-1-1 0,-2 0 0,-19 22 0,26-33 0,-773 890-1756,148-255 1533,605-623 636,31-25-390,0 0 0,0 0 0,0 0 0,0 0 0,0 0-1,0 0 1,0 0 0,0-1 0,-1 1 229,1 0-229,0 0 0,0 0 0,0 0-1,0 0 1,0 0 0,0 0 0,0 0 0,0 0 0,0 0 0,0 0 0,0 0-1,-1 0 1,1 0 0,0 0 0,0 0 0,0 0 0,0 0 0,0 0 0,0 0 0,17-17 424,541-443-236,-178 154-219,-378 306 8,-1-1 0,1-1 0,0 1 0,-1 0 0,1 0 0,-1-1 0,0 1 0,1 0 0,-1-1 0,0 0 0,0 1 0,0-1 0,0 0 0,1-1 0,-36 24 0,-261 237 0,95-78 0,87-80 0,-54 44 0,124-111 0,56-44 0,77-61 0,683-590-2983,-613 520 2677,493-437-1344,531-477-723,-1120 997 2712,-43 36 663,-21 19-440,-12 12 117,-122 111 2858,56-45-2625,-621 514-620,224-197-303,417-343 11,-35 32 0,223-195 0,-28 27 0,283-290 0,-224 215 0,-140 141 0,-18 18 0,-5 4 0,-37 27 0,30-21 0,-714 569-1238,364-278 797,-356 264 81,693-547 360,18-11 0,0-1 0,0 0 0,0 1 0,0 0 0,0 0 0,1 0 0,0 0 0,-1 1 0,-4 6 0,24-19 275,247-191 1131,-98 71-1439,132-99-118,372-273-359,-622 471 510,-34 23-20,-10 9 0,-22 14 220,-529 419 692,234-164-892,294-253 0,18-17 0,4-3 0,34-29 0,143-99 0,-87 64 0,-77 58 0,-17 14 0,-22 20 0,-199 171 0,194-168 0,22-17 0,8-12 0,0 1 0,-1-1 0,1 0 0,-1 0 0,1 1 0,0-1 0,-1 0 0,1 0 0,0 0 0,-1 0 0,1 0 0,0 0 0,-1 0 0,1 0 0,0 0 0,-1 0 0,1-1 0,0 1 0,-1 0 0,1 0 0,0 0 0,-1-1 0,1 1 0,0-1 0,30-11 0,0-2 0,-1-1 0,52-36 0,78-70 0,-130 96 0,-21 15 0,-17 14 0,-19 16 0,1 0 0,-45 46 0,10-8 0,7-10 0,11-7 0,-2-3 0,-68 45 0,112-82 0,1-1 0,-1 0 0,1 1 0,0-1 0,-1 0 0,1 1 0,-1-1 0,1 0 0,-1 0 0,1 1 0,-1-1 0,0 0 0,1 0 0,-1 0 0,1 0 0,-1 0 0,1 0 0,-1 0 0,1 0 0,-1 0 0,0 0 0,1 0 0,-1 0 0,1 0 0,-1 0 0,1 0 0,-2-1 0,2-13 0,17-23 0,12-6 0,2 1 0,60-61 0,-9 10 0,0-8 0,-82 101 0,1-1 0,-1 1 0,1-1 0,-1 1 0,0-1 0,1 1 0,-1-1 0,0 1 0,0-1 0,0 1 0,1-1 0,-1 1 0,0-1 0,0 0 0,0 1 0,0-1 0,0 1 0,0-1 0,0 1 0,0-1 0,0 0 0,0 1 0,0-1 0,0 1 0,-1-1 0,1 0 0,0 1 0,0-1 0,0 1 0,-1-1 0,1 1 0,0-1 0,-1 1 0,1-1 0,-1 1 0,1 0 0,0-1 0,-1 1 0,1-1 0,-1 1 0,1 0 0,-1 0 0,1-1 0,-1 1 0,1 0 0,-1 0 0,0-1 0,1 1 0,-1 0 0,1 0 0,-1 0 0,0 0 0,1 0 0,-1 0 0,1 0 0,-1 0 0,0 0 0,-41-1 0,16 4 0,0 1 0,0 1 0,0 2 0,1 0 0,-26 11 0,-119 63 0,-211 153 0,464-285 0,494-309 0,-126 75 0,-436 278 0,-14 6 0,-1 1 0,0 0 0,0 0 0,0 0 0,0 0 0,0 0 0,0 0 0,0 0 0,0 0 0,0 1 0,1-1 0,-1 0 0,0 0 0,0 0 0,0 0 0,0 0 0,0 0 0,0 0 0,0 0 0,0 0 0,0 0 0,1 0 0,-1 0 0,0 0 0,0 0 0,0 0 0,0 0 0,0 1 0,0-1 0,0 0 0,0 0 0,0 0 0,0 0 0,0 0 0,0 0 0,0 0 0,0 0 0,0 0 0,0 1 0,0-1 0,0 0 0,0 0 0,0 0 0,0 0 0,0 0 0,0 0 0,0 0 0,0 0 0,0 0 0,0 1 0,0-1 0,0 0 0,0 0 0,0 0 0,0 0 0,0 0 0,0 0 0,0 0 0,0 0 0,-1 0 0,1 0 0,0 1 0,-21 25 0,-551 545 0,392-398 0,22-21 0,153-148 0,1 0 0,0 0 0,1 1 0,-1 0 0,-2 6 0,5-11 0,1 1 0,0-1 0,-1 1 0,1-1 0,0 1 0,0-1 0,0 1 0,0-1 0,0 1 0,-1-1 0,1 1 0,0-1 0,0 1 0,0-1 0,0 1 0,0-1 0,0 1 0,0-1 0,1 0 0,-1 1 0,0-1 0,0 1 0,0-1 0,0 1 0,1-1 0,-1 1 0,0 0 0,2-1 0,-1 1 0,0-1 0,0 0 0,0 1 0,0-1 0,0 0 0,1 0 0,-1 0 0,0 0 0,0 0 0,0 0 0,1 0 0,-1 0 0,0 0 0,0 0 0,0-1 0,2 0 0,12-3 0,1-1 0,-1-1 0,0 0 0,26-16 0,55-42 0,-62 40 0,279-204 0,-31 22 0,-253 187 0,-18 13 0,-17 12 0,-413 385 0,345-319 0,-59 59 0,217-193 0,360-321 0,-265 222 0,-113 98 0,-49 44 0,1 2 0,0 0 0,1 1 0,27-16 0,-90 56 0,1 2 0,-52 42 0,-77 76 0,108-88 0,-12 9 0,-301 235 0,501-398 0,27-6 0,-150 103 0,0 1 0,0-1 0,0 0 0,0 0 0,1 1 0,-1-1 0,0 0 0,1 1 0,-1 0 0,0-1 0,1 1 0,-1 0 0,0-1 0,1 1 0,-1 0 0,1 0 0,-1 0 0,0 0 0,1 1 0,-1-1 0,2 1 0,-2-1 0,-1 1 0,1 0 0,-1 0 0,1-1 0,-1 1 0,0 0 0,1 0 0,-1 0 0,0 0 0,0-1 0,1 1 0,-1 0 0,0 0 0,0 0 0,0 0 0,0 0 0,0 0 0,0-1 0,-1 1 0,1 0 0,0 0 0,0 0 0,-1 0 0,1-1 0,0 1 0,-1 0 0,1 0 0,-1 0 0,1-1 0,-1 1 0,1 0 0,-2 0 0,-47 62 0,48-62 0,1-1 0,-1 1 0,1 0 0,-1-1 0,1 1 0,-1 0 0,1-1 0,0 1 0,-1 0 0,1 0 0,0-1 0,-1 1 0,1 0 0,0 0 0,0-1 0,0 1 0,0 0 0,0 0 0,0 0 0,0-1 0,0 1 0,0 0 0,0 0 0,0 0 0,1-1 0,-1 1 0,0 0 0,1 0 0,-1-1 0,0 1 0,1 0 0,-1 0 0,1-1 0,-1 1 0,1-1 0,-1 1 0,1 0 0,-1-1 0,1 1 0,0-1 0,-1 1 0,1-1 0,0 0 0,-1 1 0,3 0 0,1 0 0,0 0 0,0 0 0,0 0 0,0 0 0,1 0 0,-1-1 0,8 0 0,9-2 0,0-1 0,0-1 0,-1-1 0,1 0 0,26-12 0,99-50 0,-99 44 0,-26 13 0,-36 21 0,7-6 0,-420 286 0,381-263 0,43-27 0,7-5 0,9-11 0,385-379 0,-254 251 0,-140 140 0,0 0 0,0 0 0,0-1 0,0 1 0,-1-1 0,0 0 0,3-5 0,-5 8 0,1 1 0,-1 0 0,0-1 0,0 1 0,0 0 0,0-1 0,0 1 0,0 0 0,0-1 0,0 1 0,0-1 0,0 1 0,0 0 0,0-1 0,0 1 0,0 0 0,0-1 0,0 1 0,-1 0 0,1-1 0,0 1 0,0 0 0,0-1 0,-1 1 0,1 0 0,0-1 0,0 1 0,-1 0 0,1 0 0,0-1 0,0 1 0,-1 0 0,1-1 0,-2 1 0,0 0 0,0-1 0,0 1 0,0 0 0,0 0 0,0 0 0,0 0 0,1 0 0,-1 0 0,0 0 0,-3 2 0,-24 6 0,0 2 0,0 2 0,1 0 0,1 2 0,-37 24 0,33-20 0,-403 285 0,422-295 0,2 0 0,7-7 0,1 1 0,-1-1 0,0 1 0,1 0 0,-1 0 0,1 0 0,0 1 0,-1-1 0,1 0 0,0 1 0,-2 4 0,4-7 0,1 0 0,-1 1 0,1-1 0,-1 0 0,1 0 0,-1 0 0,1 0 0,-1 0 0,1 0 0,-1 0 0,1 0 0,-1 0 0,1 0 0,-1 0 0,1 0 0,-1-1 0,1 1 0,-1 0 0,1 0 0,-1 0 0,1-1 0,-1 1 0,1 0 0,-1-1 0,0 1 0,1 0 0,0-1 0,132-82 0,-65 38 0,37-22 0,383-258 0,-468 312 0,-19 15 0,-11 10 0,-65 67 0,-177 192 0,184-197 0,30-35 0,2 1 0,-33 48 0,57-62 0,12-26 0,0 1 0,0-1 0,0 1 0,-1-1 0,1 1 0,0-1 0,0 0 0,0 1 0,0-1 0,0 1 0,1-1 0,-1 1 0,0-1 0,0 1 0,0-1 0,0 0 0,0 1 0,0-1 0,1 1 0,-1-1 0,0 0 0,0 1 0,1-1 0,-1 0 0,0 1 0,1-1 0,-1 0 0,0 1 0,1-1 0,2 1 0,0-1 0,-1 0 0,1 0 0,0 0 0,-1-1 0,1 1 0,0 0 0,-1-1 0,1 0 0,0 0 0,-1 0 0,1 0 0,-1 0 0,1 0 0,2-2 0,58-31 0,-2-3 0,87-68 0,105-109 0,33-25 0,-255 219 0,-26 22 0,-6 9 0,-6 5 0,0 0 0,-1-1 0,-1 0 0,-17 24 0,-51 56 0,64-81 0,-229 251 0,140-157 0,-85 76 0,177-171 0,25-19 0,55-46 0,-2-2 0,79-81 0,-63 56 0,-9 8 0,146-127 0,-211 188 0,-21 14 0,-355 254 0,246-169 0,-82 66 0,-173 120 0,362-267 0,12-10 0,20-19 0,-7 8 0,175-176 0,-47 51 0,-80 76 0,243-271 0,-408 425 0,-41 51 0,-49 42 0,177-174 0,18-11 0,0 0 0,0-1 0,-1 1 0,1 0 0,0 0 0,0 0 0,0 0 0,-1 0 0,1-1 0,0 1 0,0 0 0,0 0 0,0 0 0,0-1 0,0 1 0,-1 0 0,1 0 0,0 0 0,0-1 0,0 1 0,0 0 0,0 0 0,0-1 0,0 1 0,0 0 0,0 0 0,0-1 0,0 1 0,0 0 0,0 0 0,0 0 0,0-1 0,0 1 0,0 0 0,0 0 0,1-1 0,-1 1 0,0 0 0,0 0 0,0 0 0,0-1 0,22-40 0,188-239 0,-111 152 0,99-110 0,-25 32 0,-219 260 0,-91 84 0,48-52 0,-534 591 0,616-666 0,8-10 0,-1-1 0,1 0 0,-1 0 0,1 0 0,-1 0 0,1 0 0,0 0 0,-1 0 0,1 0 0,-1 0 0,1 0 0,-1 0 0,1 0 0,-1 0 0,1-1 0,-1 1 0,1 0 0,-1 0 0,1-1 0,-1 1 0,1 0 0,-1-1 0,1 1 0,-1 0 0,0-1 0,1 0 0,155-105 0,-79 50 0,-15 12 0,653-468 0,-441 293 0,-265 208 0,-25 15 0,-24 18 0,-58 41 0,37-22 0,-618 442 0,602-426 0,63-48 0,51-38 0,347-275 0,-371 289 0,-13 15 0,0 0 0,0 0 0,0 0 0,0 0 0,0-1 0,0 1 0,0 0 0,0 0 0,0 0 0,0-1 0,0 1 0,0 0 0,0 0 0,0 0 0,0 0 0,-1-1 0,1 1 0,0 0 0,0 0 0,0 0 0,0 0 0,0-1 0,0 1 0,0 0 0,-1 0 0,1 0 0,0 0 0,0 0 0,0 0 0,0 0 0,-1 0 0,1-1 0,0 1 0,0 0 0,0 0 0,0 0 0,-1 0 0,1 0 0,0 0 0,0 0 0,0 0 0,-1 0 0,1 0 0,0 0 0,0 0 0,-4 1 0,0-1 0,0 0 0,0 1 0,0 0 0,0 0 0,0 0 0,-4 3 0,-38 19 0,1 3 0,-73 55 0,57-38 0,55-39 0,-157 117 0,137-95 0,26-26 0,0 1 0,-1-1 0,1 0 0,0 0 0,0 0 0,0 1 0,-1-1 0,1 0 0,0 0 0,0 1 0,0-1 0,0 0 0,0 0 0,-1 1 0,1-1 0,0 0 0,0 0 0,0 1 0,0-1 0,0 0 0,0 1 0,0-1 0,0 0 0,0 0 0,0 1 0,0-1 0,0 0 0,0 0 0,0 1 0,1-1 0,-1 0 0,0 1 0,0-1 0,0 0 0,0 0 0,0 0 0,1 1 0,-1-1 0,0 0 0,0 0 0,0 1 0,1-1 0,-1 0 0,0 0 0,0 0 0,0 0 0,1 0 0,-1 1 0,0-1 0,1 0 0,-1 0 0,0 0 0,0 0 0,1 0 0,-1 0 0,0 0 0,0 0 0,1 0 0,-1 0 0,0 0 0,1 0 0,11-2 0,0-1 0,0 0 0,-1-1 0,0 0 0,1 0 0,-1-1 0,10-7 0,-4 4 0,61-33 0,-2-3 0,129-97 0,50-54-535,53-48-1561,535-410 262,-567 441 1583,-254 195 251,-4 2 0,0 1 0,31-16 0,-38 26 245,-9 7 366,-13 14 977,-220 216 707,108-115-2318,-110 122 23,-49 48 0,266-272 0,26-24 0,28-26 0,312-290 0,-348 323 0,23-24 0,-22 16 0,-21 11 0,2 6 0,-1 0 0,1 1 0,1 0 0,-28 23 0,28-21 0,-639 513-952,535-425 885,-355 311 67,359-317 0,115-93 4,-1 0 0,1 1 0,0-1 0,-1 0 0,1 0 1,0 1-1,-1-1 0,1 0 0,0 0 0,-1 1 0,1-1 1,0 0-1,0 0 0,0 1 0,-1-1 0,1 0 0,0 1 1,0-1-1,0 1 0,0-1 0,0 0 0,-1 1 0,1-1 0,0 0 1,0 1-1,0-1 0,0 1 0,0-1 0,0 0 0,1 1 1,9 3 291,26-5 264,-31 1-526,260-33-34,-217 23 0,59-23 0,-24 6 0,-58 21 0,0-2 0,-1-1 0,30-15 0,-54 24 0,0 0 0,1-1 0,-1 1 0,0 0 0,1 0 0,-1 0 0,0 0 0,1 0 0,-1 0 0,0-1 0,1 1 0,-1 0 0,0 0 0,0-1 0,1 1 0,-1 0 0,0 0 0,0-1 0,1 1 0,-1 0 0,0-1 0,0 1 0,0 0 0,0 0 0,1-1 0,-1 1 0,0 0 0,0-1 0,0 1 0,0-1 0,0 1 0,0 0 0,0-1 0,0 0 0,-12-4 0,-27 2 0,37 3 0,-315 0 0,187 2 0,144-4 0,-1 0 0,1 0 0,-1-1 0,18-6 0,16-4 0,119-23 0,2 7 0,321-11 0,-464 40 0,-44 1 0,-462 22 0,58 11 0,539-48 0,401-29 0,-503 43 0,-10-1 0,0 1 0,-1-1 0,1 1 0,0 0 0,0 1 0,0-1 0,0 1 0,0-1 0,-1 1 0,1 0 0,4 3 0,-7-4 0,-1 0 0,0 0 0,0 1 0,0-1 0,1 0 0,-1 0 0,0 1 0,0-1 0,0 0 0,0 1 0,0-1 0,0 0 0,0 1 0,0-1 0,0 0 0,1 1 0,-2-1 0,1 0 0,0 1 0,0-1 0,0 0 0,0 1 0,0-1 0,0 0 0,0 1 0,0-1 0,0 0 0,-1 1 0,1-1 0,0 0 0,0 0 0,0 1 0,-1-1 0,1 0 0,0 1 0,0-1 0,-1 0 0,1 0 0,0 0 0,0 1 0,-1-1 0,1 0 0,0 0 0,-1 0 0,1 0 0,0 0 0,-1 0 0,-17 10 0,-28 4 0,0-2 0,-1-1 0,0-3 0,-1-2 0,1-2 0,-68-3 0,111-1 0,0 0 0,1 0 0,-1 0 0,0 0 0,1-1 0,-1 0 0,1 0 0,-1 0 0,0 0 0,1 0 0,0-1 0,-1 0 0,1 1 0,-6-6 0,7 5 0,0-1 0,0 1 0,0-1 0,0 0 0,1 0 0,-1 0 0,1 0 0,-1 0 0,1 0 0,0-1 0,0 1 0,1 0 0,-1 0 0,1-1 0,0 1 0,0-6 0,0 2 0,0 1 0,1 0 0,0-1 0,1 1 0,-1 0 0,1 0 0,0 0 0,1 0 0,0 0 0,-1 1 0,2-1 0,-1 1 0,1 0 0,0 0 0,0 0 0,0 0 0,0 0 0,1 1 0,0 0 0,8-5 0,11-7 0,0 2 0,0 0 0,36-12 0,-50 21 0,53-19 0,74-18 0,-108 34 0,-28 7 0,-5 0 0,-13 0 0,-25 4 0,-23 13 0,1 2 0,-112 47 0,136-46 0,19-8 0,-40 12 0,61-22 0,0-1 0,1 0 0,-1 0 0,0 0 0,0 0 0,0 0 0,0 0 0,0 0 0,0 0 0,0 0 0,0 1 0,0-1 0,0 0 0,0 0 0,0 0 0,0 0 0,0 0 0,0 0 0,0 0 0,0 0 0,0 1 0,0-1 0,0 0 0,0 0 0,0 0 0,0 0 0,0 0 0,0 0 0,0 0 0,0 0 0,0 0 0,0 1 0,0-1 0,0 0 0,-1 0 0,1 0 0,0 0 0,0 0 0,0 0 0,0 0 0,22 2 0,31-1 0,-16-1 0,-1-2 0,0-1 0,70-16 0,-100 17 0,1 1 0,-1-1 0,0 1 0,1 0 0,0 1 0,-1-1 0,1 1 0,-1 1 0,9 0 0,-16 0 0,1 0 0,-1 1 0,1-1 0,-1 0 0,0 0 0,1 0 0,-1 0 0,0 0 0,0 0 0,0 0 0,1 0 0,-1-1 0,0 1 0,0 0 0,-2 1 0,3-2 0,-41 31 0,-56 32 0,54-37 0,-60 49 0,101-73 0,-1 0 0,1 0 0,0 0 0,0 0 0,0 0 0,0 1 0,1-1 0,-3 5 0,4-6 0,-1 0 0,1 0 0,0 0 0,0-1 0,0 1 0,0 0 0,0 0 0,0 0 0,0 0 0,0 0 0,0-1 0,1 1 0,-1 0 0,0 0 0,0 0 0,1-1 0,-1 1 0,1 0 0,-1 0 0,1-1 0,-1 1 0,1 0 0,-1-1 0,1 1 0,-1 0 0,1-1 0,0 1 0,-1-1 0,1 1 0,0-1 0,0 1 0,-1-1 0,1 0 0,0 1 0,0-1 0,0 0 0,0 1 0,13 4 0,0 0 0,1-1 0,-1-1 0,1 0 0,17 1 0,82 2 0,-81-5 0,399-3 0,-386-1 0,1-3 0,-1-1 0,55-17 0,-160 55 0,-246 96 0,253-110 0,0-1 0,-2-3 0,1-2 0,-63 4 0,107-14 0,-24 1 0,26-5 0,16-4 0,389-181 0,-255 133 0,-142 55 0,0-1 0,0 1 0,0 0 0,0-1 0,0 1 0,0-1 0,0 1 0,0-1 0,0 1 0,0-1 0,0 0 0,0 1 0,0-1 0,0 0 0,0 0 0,-1 0 0,1 0 0,0 0 0,0 0 0,0-1 0,-2 1 0,0 1 0,-1-1 0,1 1 0,0-1 0,0 0 0,0 1 0,-1 0 0,1-1 0,0 1 0,0 0 0,-1 0 0,1-1 0,0 1 0,-1 0 0,1 0 0,0 1 0,-3-1 0,-48 4 0,1 1 0,-77 19 0,60-10 0,-43 8 0,-257 44 0,398-75 0,45-20 0,-1 0 0,-7 5 0,207-69 0,-238 83 0,0 2 0,68-7 0,-199 54 0,-88 47 0,109-49 0,-97 35 0,155-68 0,-10 3 0,23-4 0,13-3 0,96-1 0,41-3 0,-404 59 0,218-45 0,-48 14 0,-121 50 0,190-62 0,20-11 0,15-5 0,333-140 0,-6-27 0,-92 44 0,-141 79 0,-138 53 0,-42 25 0,-76 46 0,13-5 0,19-20 0,-123 38 0,161-60 0,62-19 0,22-5 0,25-6 0,13-10 0,-1-2 0,0-3 0,57-26 0,-51 19 0,510-190 0,-529 202 0,-33 12 0,0-1 0,0 0 0,0 0 0,1 0 0,-1 0 0,0 0 0,0 0 0,1 0 0,-1 0 0,0 0 0,0 0 0,1 0 0,-1 0 0,0 0 0,0-1 0,1 1 0,-1 0 0,0 0 0,0 0 0,0 0 0,1 0 0,-1 0 0,0 0 0,0-1 0,0 1 0,0 0 0,1 0 0,-1 0 0,0-1 0,0 1 0,0 0 0,0 0 0,0 0 0,0-1 0,1 1 0,-1 0 0,0 0 0,0 0 0,0-1 0,0 1 0,0 0 0,0 0 0,0-1 0,0 1 0,0 0 0,0-1 0,-14-1 0,-25 3 0,-69 19 0,-157 51 0,234-62 0,17-5 0,-7 2 0,2 0 0,-39 18 0,51-18 0,8-3 0,17-4 0,81-21 0,118-42 0,-124 35 0,-18 5 0,146-39 0,-267 82 0,-54 32 0,-18 8 0,77-40 0,-100 51 0,129-59 0,12-11 0,0 1 0,0-1 0,0 0 0,0 1 0,1-1 0,-1 0 0,0 0 0,0 1 0,0-1 0,0 0 0,1 1 0,-1-1 0,0 0 0,0 0 0,1 0 0,-1 1 0,0-1 0,0 0 0,1 0 0,-1 0 0,0 1 0,1-1 0,-1 0 0,0 0 0,0 0 0,1 0 0,-1 0 0,0 0 0,1 0 0,37 4 0,-37-4 0,459 9 0,-37 27 0,-403-32 0,-30-2 0,-39-2 0,43 0 0,-53 0 0,-579 16 0,419-5 0,597-69 0,-89 12 0,211-12 0,-661 61 0,79-4 0,-650 2 0,753-3 0,-1 0 0,1-1 0,35-11 0,-9 2 0,771-186 0,-800 191 0,-26 5 0,-30 5 0,-129 44 0,-3 0 0,88-31 0,10-2 0,-114 37 0,181-47 0,14-1 0,20-1 0,83-5 0,223-35 0,40-3 0,-818 43 0,330-2 0,102-1 0,12-3 0,24-7 0,128-42 0,196-41 0,-303 85 0,0 1 0,1 3 0,-1 2 0,73 4 0,-302 1 0,159-2 0,0 2 0,0 0 0,0 1 0,0 1 0,1 1 0,-1 2 0,1 0 0,1 1 0,-36 19 0,40-18 0,3-2 0,0 2 0,1-1 0,0 2 0,-21 17 0,35-27 0,0 0 0,-1 0 0,1 0 0,0 1 0,-1-1 0,1 0 0,0 0 0,-1 1 0,1-1 0,0 0 0,0 1 0,-1-1 0,1 0 0,0 1 0,0-1 0,0 0 0,-1 1 0,1-1 0,0 1 0,0-1 0,0 0 0,0 1 0,0-1 0,0 1 0,0-1 0,0 1 0,0-1 0,0 0 0,0 1 0,0-1 0,0 1 0,0-1 0,0 0 0,0 1 0,1-1 0,-1 1 0,0-1 0,0 0 0,0 1 0,1-1 0,-1 0 0,0 1 0,0-1 0,1 0 0,-1 0 0,0 1 0,1-1 0,-1 0 0,0 0 0,1 1 0,-1-1 0,0 0 0,1 0 0,-1 0 0,1 1 0,26 4 0,248-2 0,-190-5 0,-167 2 0,67 0 0,56 0 0,75 1 0,131-3 0,-247 2 0,4 0 0,0 0 0,0 0 0,-1-1 0,1 1 0,0-1 0,0 0 0,-1 0 0,1 0 0,6-4 0,-10 5 0,0 0 0,0 0 0,1-1 0,-1 1 0,0 0 0,0 0 0,0 0 0,0 0 0,0-1 0,0 1 0,0 0 0,0 0 0,0 0 0,0-1 0,0 1 0,0 0 0,0 0 0,0 0 0,0-1 0,0 1 0,0 0 0,0 0 0,0 0 0,0 0 0,0-1 0,0 1 0,0 0 0,-1 0 0,1 0 0,0 0 0,0-1 0,0 1 0,0 0 0,0 0 0,0 0 0,-1 0 0,1 0 0,0-1 0,0 1 0,0 0 0,0 0 0,-1 0 0,1 0 0,0 0 0,0 0 0,0 0 0,-1 0 0,1 0 0,0 0 0,0 0 0,0 0 0,-1 0 0,1 0 0,0 0 0,0 0 0,-1 0 0,-13-3 0,-31-2 0,-60 1 0,68 4 0,0-1 0,-72-13 0,106 14 0,1 0 0,0-1 0,-1 0 0,1 1 0,0-1 0,0 0 0,0 0 0,0 0 0,0-1 0,0 1 0,0 0 0,-3-4 0,5 5 0,0 0 0,0 0 0,0 0 0,0-1 0,-1 1 0,1 0 0,0 0 0,0-1 0,0 1 0,0 0 0,0 0 0,0-1 0,0 1 0,0 0 0,0 0 0,0-1 0,0 1 0,0 0 0,0 0 0,0-1 0,0 1 0,0 0 0,1 0 0,-1-1 0,0 1 0,0 0 0,0 0 0,0 0 0,0-1 0,1 1 0,-1 0 0,0 0 0,0 0 0,0-1 0,1 1 0,18-7 0,22 2 0,1 2 0,66 4 0,-53 0 0,-33-1 0,0 1 0,1 2 0,-1 0 0,40 11 0,-62-14 0,0 0 0,0 0 0,0 0 0,0 0 0,0 0 0,0 0 0,0 0 0,0 0 0,0 0 0,-1 1 0,1-1 0,0 0 0,0 0 0,0 0 0,0 0 0,0 0 0,0 0 0,0 0 0,0 0 0,0 0 0,0 0 0,0 0 0,0 0 0,0 0 0,0 0 0,0 0 0,0 0 0,0 0 0,0 0 0,0 0 0,0 1 0,0-1 0,0 0 0,0 0 0,0 0 0,0 0 0,0 0 0,0 0 0,0 0 0,0 0 0,0 0 0,0 0 0,0 0 0,0 0 0,0 0 0,0 0 0,0 1 0,0-1 0,0 0 0,0 0 0,0 0 0,0 0 0,-13 2 0,-17 0 0,-62-3 0,-66 2 0,155-1 0,0 0 0,1 0 0,-1 0 0,1 1 0,-1-1 0,1 1 0,-1 0 0,1 0 0,-1-1 0,1 1 0,-5 3 0,7-4 0,0 1 0,-1-1 0,1 0 0,0 1 0,0-1 0,-1 0 0,1 1 0,0-1 0,0 0 0,0 1 0,0-1 0,0 1 0,0-1 0,0 0 0,-1 1 0,1-1 0,0 0 0,0 1 0,0-1 0,0 1 0,1-1 0,-1 0 0,0 1 0,0-1 0,0 1 0,0 0 0,14 15 0,7-1 0,1 0 0,0-2 0,2 0 0,30 12 0,-15-7 0,-22-7 0,-17-11 0,1 0 0,-1 0 0,0 0 0,0 1 0,0-1 0,0 0 0,0 0 0,0 0 0,0 0 0,1 1 0,-1-1 0,0 0 0,0 0 0,0 0 0,0 0 0,0 1 0,0-1 0,0 0 0,0 0 0,0 0 0,0 1 0,0-1 0,0 0 0,0 0 0,0 0 0,0 1 0,0-1 0,-1 0 0,1 0 0,0 0 0,0 0 0,0 1 0,0-1 0,0 0 0,0 0 0,0 0 0,-1 0 0,1 0 0,0 1 0,0-1 0,0 0 0,-1 0 0,-2 1 0,0 1 0,-1-1 0,0 0 0,1-1 0,-1 1 0,1-1 0,-6 1 0,-408 0 0,208-4 0,294 1 0,76 3 0,-133 1 0,0 0 0,-1 3 0,49 12 0,-44-7 0,-16-6 0,-1 0 0,1 1 0,-1 1 0,0 0 0,0 1 0,-1 1 0,19 13 0,-33-21 0,0 0 0,0 0 0,0 0 0,1 0 0,-1 1 0,0-1 0,0 0 0,0 0 0,0 0 0,1 0 0,-1 1 0,0-1 0,0 0 0,0 0 0,0 0 0,0 1 0,0-1 0,0 0 0,0 0 0,1 0 0,-1 1 0,0-1 0,0 0 0,0 0 0,0 0 0,0 1 0,0-1 0,0 0 0,0 0 0,0 1 0,-1-1 0,1 0 0,0 0 0,0 0 0,0 1 0,0-1 0,0 0 0,0 0 0,0 0 0,0 1 0,-1-1 0,1 0 0,0 0 0,0 0 0,0 1 0,0-1 0,-1 0 0,1 0 0,0 0 0,0 0 0,0 0 0,0 0 0,-1 1 0,-11 2 0,14-3 0,4 0 0,7-1 0,-8 1 0,0-1 0,0 1 0,0-1 0,1 2 0,-1-1 0,0 0 0,0 1 0,1 0 0,-1 1 0,0-1 0,8 4 0,-13-5 0,0 0 0,0 1 0,0-1 0,0 0 0,0 0 0,0 1 0,0-1 0,0 0 0,0 0 0,0 0 0,0 1 0,0-1 0,0 0 0,0 0 0,0 0 0,0 1 0,0-1 0,-1 0 0,1 0 0,0 0 0,0 1 0,0-1 0,0 0 0,0 0 0,-1 0 0,1 0 0,0 0 0,0 1 0,0-1 0,0 0 0,-1 0 0,1 0 0,0 0 0,0 0 0,0 0 0,-1 0 0,1 0 0,0 0 0,0 0 0,0 0 0,-1 0 0,1 0 0,0 0 0,0 0 0,0 0 0,-1 0 0,1 0 0,0 0 0,-17 4 0,-97 4 0,-135-8 0,119-2 0,-99 1 0,371 4 0,145 21 0,-175-11 0,139 24 0,-250-37 0,0 0 0,1 1 0,-1-1 0,0 0 0,1 0 0,-1 1 0,0-1 0,1 1 0,-1-1 0,0 1 0,0 0 0,0-1 0,1 1 0,-1 0 0,1 1 0,-2-1 0,0-1 0,0 1 0,-1-1 0,1 1 0,0-1 0,0 0 0,-1 1 0,1-1 0,-1 1 0,1-1 0,0 0 0,-1 1 0,1-1 0,-1 0 0,1 1 0,-1-1 0,1 0 0,-1 0 0,1 0 0,-1 1 0,1-1 0,-1 0 0,1 0 0,-1 0 0,0 0 0,-49 9 0,-487-3 0,316-8 0,104 2 0,534 18 0,-283-10 0,133 18 0,-260-25 0,-17-1 0,-31 0 0,31 0 0,-1387-1 0,1055-22 0,331 20 0,13 2 0,21-3 0,-13 3 0,158-20 0,314-34 0,-1 29 0,-461 26 0,-18 0 0,-4 0 0,-32 1 0,-320 6 0,-389 58 0,699-61 0,3 1 0,37-4 0,17-1 0,406 1 0,429-4 0,-845 3 0,178-8 0,-147 4 0,-1 0 0,-1-2 0,43-14 0,-65 15 0,-14 1 0,-20 1 0,-188 0 0,-121-9 0,288 9 0,32 3 0,-1 0 0,0-2 0,0 1 0,0-2 0,-15-4 0,28 6 0,-1 1 0,1-1 0,-1 1 0,1-1 0,0 1 0,-1-1 0,1 0 0,0 0 0,0 0 0,-1 0 0,1 0 0,0 0 0,0 0 0,0 0 0,0 0 0,0 0 0,1-1 0,-1 1 0,0 0 0,1-1 0,-1 1 0,0 0 0,1-2 0,-1 1 0,2-1 0,-1 1 0,0 0 0,0 0 0,1 0 0,-1 0 0,1 0 0,-1 0 0,1 0 0,0 1 0,0-1 0,0 0 0,0 0 0,2-2 0,4-5 0,0 1 0,1 0 0,0 0 0,0 1 0,12-8 0,29-17 0,2 2 0,1 2 0,88-33 0,175-39 0,-193 72 0,-111 26 0,-26 1 0,-30 2 0,-21 4 0,0 3 0,-81 21 0,-128 46 0,230-62 0,-143 45 0,-336 154 0,471-186 0,-255 137 0,286-147 0,22-16 0,0 0 0,0 0 0,0 0 0,-1 0 0,1 1 0,0-1 0,0 0 0,0 0 0,0 0 0,0 0 0,-1 0 0,1 1 0,0-1 0,0 0 0,0 0 0,0 0 0,0 1 0,0-1 0,0 0 0,0 0 0,0 0 0,0 1 0,0-1 0,0 0 0,0 0 0,0 0 0,0 1 0,0-1 0,0 0 0,0 0 0,0 0 0,0 0 0,0 1 0,0-1 0,0 0 0,0 0 0,0 0 0,0 1 0,1-1 0,-1 0 0,0 0 0,0 0 0,0 0 0,0 0 0,0 1 0,1-1 0,-1 0 0,0 0 0,6 1 0,1 0 0,-1 0 0,0-1 0,1 0 0,9-1 0,53-5 0,-1-4 0,1-3 0,80-26 0,-95 25 0,384-123 0,47-11 0,-170 61 0,-56 14 0,-245 68 0,-29 8 0,-63 21 0,2 3 0,-129 65 0,128-55 0,-834 359-847,220-101-762,-885 491 733,1414-703 2131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3:12.2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22:07.0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1020 2139 24575,'7'27'0,"-1"0"0,0 0 0,1 51 0,-3-32 0,19 518 0,-23-547 0,-1-1 0,-1 1 0,-1-1 0,0 0 0,-1 0 0,-1 0 0,0 0 0,-11 19 0,12-27 0,-1 0 0,0 0 0,0 0 0,-1-1 0,0 0 0,0-1 0,0 1 0,-1-1 0,0 0 0,-1-1 0,1 0 0,-1 0 0,0 0 0,0-1 0,-1 0 0,-13 4 0,9-4 0,0 0 0,-1-1 0,1-1 0,-16 2 0,25-4 0,1 0 0,0 0 0,0 0 0,0 0 0,-1-1 0,1 1 0,0-1 0,0 0 0,0 0 0,0 0 0,0 0 0,0 0 0,0-1 0,0 1 0,1-1 0,-1 0 0,0 0 0,1 0 0,0 0 0,-1 0 0,1-1 0,0 1 0,-3-5 0,1-1 0,0-1 0,0 1 0,1-1 0,0 0 0,1 0 0,0 0 0,0 0 0,1 0 0,0-12 0,1-9 0,6-46 0,2 22 0,1 0 0,3 1 0,3 1 0,1 0 0,3 1 0,2 1 0,2 0 0,3 2 0,1 1 0,47-60 0,-52 79 0,2 1 0,1 1 0,1 2 0,1 0 0,1 2 0,1 1 0,40-22 0,-43 30 0,-1 1 0,1 1 0,1 2 0,0 0 0,1 2 0,-1 1 0,1 1 0,0 2 0,0 0 0,29 2 0,-48 1 0,-1 1 0,0-1 0,1 1 0,-1 1 0,0-1 0,1 2 0,12 4 0,-18-6 0,0 1 0,0 0 0,0 0 0,-1 0 0,1 0 0,0 1 0,-1-1 0,0 1 0,1-1 0,-1 1 0,0 0 0,0 0 0,0 0 0,-1 0 0,1 0 0,-1 1 0,0-1 0,0 0 0,0 1 0,1 4 0,0 0 0,-1 0 0,0 0 0,-1 0 0,1-1 0,-1 1 0,-1 0 0,0 0 0,0 0 0,0-1 0,-1 1 0,0 0 0,-1-1 0,1 0 0,-1 1 0,-1-1 0,0 0 0,0-1 0,0 1 0,0-1 0,-1 0 0,0 0 0,-1 0 0,1 0 0,-13 8 0,-10 7 0,-2-2 0,0-1 0,-1-1 0,-1-2 0,0-1 0,-50 14 0,12-9 0,-1-3 0,-82 8 0,34-12 0,0-4 0,-202-15 0,317 7 0,0 0 0,1-1 0,-1 0 0,0 0 0,1 0 0,-1 0 0,1 0 0,-1-1 0,1 1 0,0-1 0,-1 0 0,1 0 0,-3-2 0,5 2 0,0 0 0,-1 1 0,1-1 0,0 0 0,0 0 0,0 0 0,0 1 0,0-1 0,0 0 0,1-1 0,-1 1 0,1 0 0,-1 0 0,1 0 0,0 0 0,0 0 0,0 0 0,0 0 0,0-1 0,0 1 0,0 0 0,1 0 0,1-4 0,0-1 0,1-1 0,0 1 0,1-1 0,-1 1 0,2 0 0,-1 0 0,1 1 0,0 0 0,8-9 0,8-5 0,29-23 0,-41 37 0,39-31 0,2 3 0,2 2 0,1 2 0,1 3 0,1 2 0,2 3 0,0 2 0,1 2 0,1 3 0,0 3 0,1 2 0,79-3 0,-127 13 0,0 0 0,0 0 0,0 2 0,-1-1 0,1 1 0,0 1 0,16 5 0,-23-5 0,0-1 0,1 1 0,-1 0 0,0 0 0,-1 1 0,1 0 0,0-1 0,-1 1 0,0 1 0,0-1 0,0 1 0,-1-1 0,1 1 0,-1 0 0,0 1 0,3 8 0,2 8 0,-1 1 0,-1 0 0,-1 0 0,0 0 0,-2 1 0,-1-1 0,-1 1 0,-2 0 0,0-1 0,-1 1 0,-1-1 0,-1 0 0,-1 1 0,-15 38 0,13-45 0,-2-1 0,0-1 0,-1 0 0,0 0 0,-1 0 0,-1-2 0,0 1 0,-21 16 0,13-14 0,-1-1 0,0-1 0,-2-1 0,1 0 0,-33 11 0,3-6 0,-1-2 0,-1-2 0,-1-3 0,-101 8 0,87-13 0,0-3 0,-1-3 0,-104-13 0,149 9 0,-1-2 0,2 0 0,-1-2 0,1-1 0,-30-15 0,38 15 0,0-1 0,1 0 0,0-1 0,0 0 0,1-2 0,1 1 0,0-2 0,-14-18 0,9 5 0,0 0 0,2-1 0,2 0 0,0-2 0,2 1 0,1-2 0,-10-41 0,16 49 0,0 0 0,2 0 0,1-1 0,0 1 0,2 0 0,1-1 0,1 1 0,0 0 0,2 0 0,12-41 0,-9 49 0,0 0 0,1 1 0,0 0 0,1 0 0,0 1 0,2 0 0,-1 1 0,1 0 0,1 1 0,0 0 0,1 1 0,27-18 0,-4 7 0,2 1 0,0 2 0,77-26 0,-46 24 0,2 3 0,122-13 0,148 13 0,-277 17 0,1 3 0,-1 3 0,-1 2 0,83 23 0,-118-24 0,0 2 0,-1 2 0,0 0 0,-1 1 0,-1 2 0,0 1 0,0 0 0,-2 2 0,0 1 0,-1 1 0,37 40 0,-50-48 0,0 1 0,-1 0 0,-1 0 0,0 0 0,0 1 0,-1 0 0,-1 0 0,0 1 0,3 14 0,-6-19 0,-1 0 0,0 0 0,0 0 0,-1 0 0,0 0 0,-1 0 0,1 0 0,-2 0 0,1 0 0,-2-1 0,1 1 0,-1 0 0,0-1 0,-1 0 0,-6 12 0,-1-3 0,-2 0 0,0 0 0,-1-1 0,-1-1 0,0 0 0,-1-1 0,-18 12 0,-134 78 0,76-57-93,-3-3 0,-1-4 1,-150 39-1,81-38-93,-228 25 0,268-52 186,-196-5 0,315-8 20,-1-2-1,1 1 1,0-1 0,-1 0 0,1 0-1,0 0 1,0-1 0,0 0-1,0-1 1,-6-3 0,10 5-5,0-1 0,0 0 0,0 0-1,0 0 1,1 0 0,-1 0 0,1 0 0,-1 0 0,1 0 0,0-1 0,0 1 0,0-1 0,0 1 0,0 0-1,1-1 1,-1 0 0,1 1 0,-1-1 0,1 1 0,0-1 0,0 0 0,0 1 0,1-1 0,-1 1 0,1-1-1,1-4 1,2-8-2,0 1 0,2 0 0,0 0 0,0 0 0,1 1 0,1 0 0,0 0 0,1 1 0,0 0-1,1 0 1,12-10 0,13-11-23,1 2 0,54-36-1,-30 28-69,2 3 1,2 3-1,1 3 0,1 2 0,1 4 0,72-17 0,-40 18-59,1 5-1,0 4 0,175-2 0,-194 17 140,0 4 0,0 4 0,-1 3 0,86 24 0,-104-18 0,-1 2 0,-2 3 0,0 3 0,-1 2 0,93 62 0,-96-50 0,-2 2 0,-2 2 0,-2 2 0,-2 3 0,-2 2 0,-3 1 0,-1 2 0,-3 2 0,-3 2 0,-2 1 0,44 111 0,-62-131-20,17 74-1,-30-102 37,0-1 0,-1 1 0,0-1-1,0 1 1,-1 0 0,0-1 0,-1 1-1,0-1 1,-1 1 0,0-1 0,-1 1-1,-5 13 1,4-18 22,0 1-1,-1-1 1,1 0-1,-1 0 1,-1 0-1,1-1 1,-1 0-1,0 0 1,0 0-1,0-1 1,-1 0-1,1 0 1,-1 0-1,0-1 1,-14 4-1,-7 2 81,0-2 0,-53 7 0,-11-3-118,0-5 0,-137-8 0,222 2 0,-1-1 0,0 0 0,1 0 0,-1-1 0,1 0 0,0 0 0,-13-6 0,16 5 0,0 1 0,0-1 0,0 0 0,1 0 0,-1 0 0,1 0 0,0-1 0,0 1 0,0-1 0,1 0 0,-1 0 0,1 0 0,0 0 0,-2-5 0,-3-9 0,1 0 0,1-1 0,1 0 0,1 1 0,0-1 0,1-1 0,2 1 0,2-37 0,1 27 0,1 1 0,2 1 0,1-1 0,1 1 0,19-44 0,-2 21-83,2 2 1,2 0-1,2 2 0,3 1 0,68-71 1,-24 39-86,3 5 1,93-65 0,-65 60 166,192-101-1,-232 144 2,2 2 0,1 4 0,1 3 0,100-21 0,-171 46 0,31-7 0,46-2 0,-70 8 0,0 1 0,0 0 0,1 1 0,-2 0 0,1 0 0,0 1 0,0 0 0,0 1 0,-1 0 0,10 4 0,-15-5 11,0 0-1,0 0 1,0 0-1,0 0 1,-1 1-1,1-1 0,0 1 1,-1 0-1,0 0 1,0 0-1,0 0 1,0 0-1,0 0 0,1 5 1,0-1 38,-1 0 0,0 0 0,-1 0 0,1 1 1,-2-1-1,1 13 0,-1-4 34,-2 0 1,0 0-1,0-1 0,-1 1 1,-11 29-1,7-30-83,-1 1 0,0-1 0,-2-1 0,1 0 0,-1 0 0,-1-1 0,-1 0 0,0-1 0,-19 16 0,-7 2 0,-2-2 0,-44 23 0,28-21 0,-2-3 0,0-2 0,-1-3 0,-1-3 0,-1-2 0,-1-3 0,0-3 0,-1-2 0,-97 1 0,150-10 0,0 0 0,-1 0 0,0 0 0,-17-4 0,25 3 0,1 1 0,-1-1 0,0 0 0,0-1 0,0 1 0,1 0 0,-1-1 0,1 1 0,-1-1 0,1 0 0,-1 0 0,1 0 0,0 0 0,0 0 0,0-1 0,0 1 0,-1-4 0,-2-3 0,1-1 0,0 0 0,0-1 0,2 1 0,-1-1 0,1 1 0,1-1 0,0 0 0,0 0 0,1 1 0,0-1 0,3-15 0,1 0 0,0 1 0,2-1 0,2 1 0,9-26 0,1 13 0,1 1 0,1 0 0,3 2 0,0 0 0,2 2 0,2 0 0,37-35 0,230-182 0,-293 249 0,329-233 0,-288 203 0,-40 25 0,-12 6 0,-22 9 0,2 1 0,-41 20 0,34-14 0,-519 206-398,-20-35 0,536-176 398,20-4 0,0-1 0,0-2 0,-1 0 0,0-1 0,-22 0 0,42-2 4,-1-1 0,1 0 0,-1-1 0,1 1 0,0 0 0,-1 0-1,1-1 1,-1 1 0,1 0 0,0-1 0,-1 1 0,1-1 0,0 0 0,0 1 0,0-1 0,-2-1-1,2 1 5,1 0 0,-1 0-1,1 1 1,0-1-1,-1 0 1,1 1-1,0-1 1,0 0-1,-1 0 1,1 0-1,0 1 1,0-1-1,0 0 1,0 0 0,0 0-1,0 1 1,0-1-1,0 0 1,0 0-1,1 0 1,-1 0-1,2-4 41,0 0 0,1 1 0,-1 0 0,1-1 0,0 1 0,0 0 0,0 1 0,5-6 0,36-31 7,1 2 0,53-34 0,108-60-88,83-27 33,-250 141 0,1 2 0,0 2 0,1 1 0,1 2 0,73-9 0,-110 20 0,0-1 0,1 1 0,-1 0 0,0 0 0,1 1 0,-1-1 0,0 1 0,0 1 0,11 2 0,-15-3 0,0-1 0,0 1 0,0 0 0,0 0 0,0-1 0,0 1 0,0 0 0,0 0 0,-1 0 0,1 0 0,0 0 0,0 0 0,-1 0 0,1 0 0,-1 0 0,1 1 0,0 1 0,-1-1 0,1 1 0,-1-1 0,0 1 0,0-1 0,0 0 0,-1 1 0,1-1 0,0 0 0,-1 1 0,0-1 0,1 0 0,-3 4 0,-3 5 0,0 0 0,-1 0 0,0 0 0,-1-1 0,0 0 0,-1-1 0,0 0 0,-1 0 0,-11 8 0,-61 48 21,-133 80-1,-108 39-214,316-180 183,-307 158-365,-6-15-1,-7-13 1,-355 93-1,477-176 361,149-44 16,55-7 0,0 0-1,1 0 0,-1 0 0,1 0 0,-1 0 1,0 0-1,1 0 0,-1 0 0,0 0 0,1 0 1,-1 0-1,0 0 0,1 0 0,-1-1 0,0 1 1,1 0-1,-1 0 0,1-1 0,-1 1 0,1 0 1,-1-1-1,1 1 0,-1-1 0,1 1 0,-1-1 1,1 1-1,-1-1 0,1 1 0,0-1 0,-1 1 1,1-1-1,0 0 0,-1 1 0,1-1 0,0 1 1,0-1-1,0 0 0,-1 1 0,1-1 0,0 0 0,0 1 1,0-1-1,0 0 0,0 1 0,0-1 0,0 0 1,1 1-1,-1-1 0,0 1 0,0-2 0,3-3 36,-1 0-1,0 1 0,1-1 0,0 0 0,5-6 0,23-21 296,0 0 1,2 3-1,52-38 0,53-33-621,254-138-1,181-28-441,-450 216 633,2 6 1,143-30-1,-253 70 100,-4 1 0,0 0 0,0 1 0,0 0 0,0 1 0,1 0 0,-1 0 0,0 2 0,1-1 0,-1 1 0,13 3 0,-21-3 4,-1 0 0,1 0 0,-1 1 1,1-1-1,-1 0 0,0 1 0,0-1 1,0 1-1,0 0 0,0 0 0,0 0 0,0 0 1,-1 0-1,1 0 0,-1 0 0,1 1 1,-1-1-1,0 0 0,0 1 0,0-1 0,0 1 1,-1-1-1,1 1 0,0 0 0,-1-1 1,0 1-1,0 4 0,0 2 94,-1-1 0,0 0 1,0 0-1,-1 1 0,0-1 1,-1 0-1,-5 13 0,-7 9-6,-2-1 0,-1-1-1,-1 0 1,-1-1 0,-2-2 0,-31 31 0,-163 128 177,-54 14-269,240-174 0,30-24 0,0 0 0,0-1 0,1 1 0,-1 0 0,0 0 0,0 0 0,0 0 0,1 1 0,-1-1 0,0 0 0,0 0 0,0 0 0,1 0 0,-1 0 0,0 0 0,0 0 0,0 0 0,1 0 0,-1 0 0,0 1 0,0-1 0,0 0 0,0 0 0,1 0 0,-1 0 0,0 0 0,0 1 0,0-1 0,0 0 0,0 0 0,0 0 0,0 1 0,1-1 0,-1 0 0,0 0 0,0 0 0,0 1 0,0-1 0,0 0 0,0 0 0,0 0 0,0 1 0,0-1 0,0 0 0,0 0 0,0 0 0,0 1 0,0-1 0,-1 0 0,1 0 0,0 0 0,0 1 0,0-1 0,0 0 0,0 0 0,0 0 0,0 0 0,-1 1 0,1-1 0,0 0 0,0 0 0,0 0 0,0 0 0,-1 1 0,17-4 0,-1 1 0,0-2 0,0 0 0,0-1 0,25-12 0,-36 16 0,319-160 0,-94 42 0,-22 26 0,-185 81 0,-22 12 0,0 0 0,0 0 0,0 0 0,0 0 0,0 0 0,0-1 0,0 1 0,0 0 0,0 0 0,0 0 0,0 0 0,0 0 0,0 0 0,0-1 0,0 1 0,0 0 0,0 0 0,0 0 0,0 0 0,0 0 0,0 0 0,0-1 0,0 1 0,0 0 0,0 0 0,0 0 0,0 0 0,0 0 0,0 0 0,0 0 0,0 0 0,0-1 0,-1 1 0,1 0 0,0 0 0,0 0 0,0 0 0,0 0 0,0 0 0,0 0 0,0 0 0,-1 0 0,1 0 0,0 0 0,0 0 0,0 0 0,0 0 0,0 0 0,0 0 0,-1 0 0,1 0 0,0 0 0,0 0 0,0 0 0,0 0 0,0 0 0,0 0 0,-1 0 0,1 0 0,0 0 0,0 0 0,0 0 0,0 0 0,0 0 0,0 0 0,0 0 0,-1 0 0,1 1 0,-48 8 0,-87 35 0,-228 110 0,-119 101 0,271-140 0,197-107 0,-28 17 0,42-24 0,-1-1 0,1 0 0,0 0 0,-1 0 0,1 0 0,0 0 0,0 0 0,-1 0 0,1 0 0,0 1 0,0-1 0,0 0 0,-1 0 0,1 0 0,0 1 0,0-1 0,0 0 0,-1 0 0,1 1 0,0-1 0,0 0 0,0 0 0,0 1 0,0-1 0,0 0 0,-1 0 0,1 1 0,0-1 0,0 0 0,0 0 0,0 1 0,0-1 0,0 0 0,0 1 0,0-1 0,0 0 0,0 0 0,1 1 0,-1-1 0,0 0 0,0 1 0,0-1 0,0 0 0,0 0 0,0 1 0,1-1 0,18-2 0,76-34 0,163-84 0,-201 92 0,787-354 0,-796 365 0,51-13 0,-61 25 0,-37 5 0,-1 0 0,0 0 0,1 0 0,-1 0 0,0 0 0,0 0 0,1 0 0,-1 0 0,0 0 0,1 1 0,-1-1 0,0 0 0,0 0 0,1 0 0,-1 0 0,0 0 0,1 1 0,-1-1 0,0 0 0,0 0 0,0 0 0,1 1 0,-1-1 0,0 0 0,0 0 0,0 1 0,0-1 0,1 0 0,-1 0 0,0 1 0,0-1 0,0 0 0,0 1 0,0-1 0,0 0 0,0 0 0,0 1 0,0-1 0,0 0 0,0 1 0,0-1 0,0 0 0,0 1 0,0-1 0,0 0 0,0 1 0,0-1 0,0 0 0,0 0 0,-1 1 0,1-1 0,0 0 0,0 0 0,0 1 0,0-1 0,-1 0 0,1 1 0,-8 9 0,-1 0 0,0-1 0,0 0 0,-1 0 0,0-1 0,-19 12 0,11-7 0,-50 37 0,-407 310 0,428-322 0,-183 161 0,230-199 0,-1 1 0,0 0 0,0 0 0,0-1 0,1 1 0,-1 0 0,0 0 0,1 0 0,-1 0 0,1 0 0,-1 0 0,1 0 0,-1 0 0,1 0 0,-1 2 0,2-3 0,-1 1 0,0-1 0,0 0 0,0 1 0,0-1 0,1 0 0,-1 0 0,0 1 0,0-1 0,0 0 0,1 1 0,-1-1 0,0 0 0,1 0 0,-1 0 0,0 1 0,1-1 0,-1 0 0,0 0 0,1 0 0,-1 0 0,0 0 0,1 1 0,-1-1 0,0 0 0,1 0 0,-1 0 0,0 0 0,1 0 0,39-5 0,2-8 0,0-1 0,53-26 0,81-50 0,-146 74 0,154-86 0,153-78 0,-320 172 0,-12 7 0,0-1 0,-1 0 0,1 0 0,-1-1 0,1 1 0,-1-1 0,0 0 0,0 0 0,7-8 0,-11 11 0,0 0 0,0 0 0,0-1 0,0 1 0,0 0 0,1 0 0,-1-1 0,0 1 0,0 0 0,0 0 0,0-1 0,0 1 0,0 0 0,0 0 0,-1-1 0,1 1 0,0 0 0,0 0 0,0-1 0,0 1 0,0 0 0,0 0 0,0-1 0,0 1 0,-1 0 0,1 0 0,0 0 0,0-1 0,0 1 0,0 0 0,-1 0 0,1 0 0,0 0 0,0-1 0,0 1 0,-1 0 0,1 0 0,0 0 0,0 0 0,-1 0 0,1 0 0,0 0 0,0 0 0,-1 0 0,1 0 0,0 0 0,0 0 0,-1 0 0,1 0 0,0 0 0,0 0 0,-1 0 0,1 0 0,0 0 0,0 0 0,-1 0 0,1 0 0,0 1 0,-18-1 0,1 2 0,-1 0 0,1 1 0,0 0 0,-17 7 0,13-4 0,-350 117 0,6 28 0,321-132 0,-504 225 0,611-288 0,282-163 0,-22 18-164,162-85-655,131-63-164,2122-978-2949,-2229 1110 2949,-107 59 0,-106 52 0,-214 70 73,164-25 0,-234 48 892,-1 0 0,1 0 0,22 3 0,-33-2 38,-1-1 1,1 1 0,0 0 0,0 0 0,-1 0 0,1 0 0,0 0 0,-1 1 0,1-1 0,0 0 0,0 0 0,-1 0 0,1 1 0,0-1 0,-1 0 0,1 1 0,0-1 0,-1 0 0,1 1 0,-1-1-1,1 1 1,-1-1 0,1 1 0,-1 0 0,1-1 0,-1 1 0,1-1 0,-1 1 0,0 0 0,1-1 0,-1 1 0,0 0 0,1-1 0,-1 1 0,0 0 0,0-1 0,0 1 0,0 0 0,0 0 0,0-1-1,0 1 1,0 0 0,0 0 0,0-1 0,0 1 0,-1 1 0,-1 2 93,0 0 1,-1 0-1,1 0 0,-1-1 0,0 1 0,-5 4 1,-18 17 455,-1-1 1,-53 36-1,-71 32 449,117-72-800,-1198 647 2858,259-198-3715,382-190 269,539-252 791,9-9 2366,78-44-2230,176-117-390,-14 16-168,1129-626-2385,-969 593 2154,-344 155 231,6-2 0,-36 21 0,-212 130 1101,84-57-343,-1593 916-3151,1704-986 2393,-134 66 0,126-68 0,37-17 0,11-7 0,15-10 249,46-33 0,-25 21 236,179-134 751,126-96-1007,265-187-207,-525 384-22,-82 60 0,0-1 0,1 0 0,-2 0 0,1 0 0,4-6 0,-9 11 0,1-1 0,-1 1 0,0-1 0,0 1 0,1-1 0,-1 1 0,0-1 0,0 1 0,0-1 0,0 1 0,1-1 0,-1 1 0,0-1 0,0 1 0,0-1 0,0 1 0,0-1 0,0 1 0,0-1 0,-1 1 0,1-1 0,0 1 0,0-1 0,0 1 0,0-1 0,-1 1 0,1 0 0,0-1 0,-2 0 0,1 0 0,0 0 0,-1 1 0,1-1 0,0 1 0,-1-1 0,1 1 0,0 0 0,-1-1 0,1 1 0,-1 0 0,1 0 0,-1 0 0,1 0 0,-3 0 0,-13 2 0,0 0 0,0 1 0,0 1 0,-19 7 0,-77 31 0,90-33 0,-503 244-715,20 43 0,-369 275-391,129-80 535,729-480 776,-23 17 945,35-21-356,10-6-318,19-9 134,105-49-367,159-98 0,-167 87-341,-30 17-198,1638-891-4011,-1653 902 4024,63-34 108,222-85-1,-350 156 286,-7 0-2,0 1-1,1 0 1,0 1-1,-1-1 1,1 1-1,0 0 1,0 1-1,0-1 0,0 1 1,0-1-1,0 2 1,0-1-1,8 2 1,-12-2-71,0 1 1,0-1-1,-1 1 1,1 0-1,0-1 1,0 1-1,-1 0 1,1-1-1,-1 1 1,1 0-1,-1 0 1,1-1-1,-1 1 1,1 0-1,-1 0 1,0 0-1,1 0 1,-1 0-1,0-1 1,0 1-1,1 0 1,-1 0-1,0 0 1,0 0-1,0 0 1,0 0-1,-1 0 0,1 0 1,0 1-1,-13 33 767,-10 7-529,-3 0-1,-1-2 1,-34 40-1,-111 113 471,148-167-730,-1226 1163-1357,1136-1093 1191,-173 109-1,245-184 152,41-21 3,1 1 0,0-1 0,-1 0 0,1 0 0,0 0 0,-1 0 0,1 0 0,-1 0 0,1 0 0,0 0 0,-1 0 0,1 0 0,-1 0 0,1 0 0,0 0 0,-1 0 0,1 0 0,0 0 0,-1 0 0,1 0 0,-1 0 0,1-1 0,0 1 0,-1 0 0,1 0 0,0-1 0,-1 1 0,1 0 0,0 0 0,0-1 0,-1 1-1,1 0 1,0-1 0,0 1 0,-1 0 0,1-1 0,0 1 0,0 0 0,0-1 0,0 1 0,0 0 0,-1-1 0,1 1 0,0-1 0,0 1 0,0 0 0,0-1 0,0 1 0,0-1 0,0 1 0,0 0 0,1-1 0,-1 1 0,0-1 0,2-5 85,-1 0-1,2 1 1,-1-1 0,1 1-1,-1 0 1,1-1-1,6-5 1,48-66 108,72-71 1,-112 129-198,167-181-162,57-53-614,1071-1102-3843,-1218 1260 4221,40-44 232,-128 133 219,-1 0 0,0 0 0,0-1 1,6-11-1,-11 18-46,0 0 1,0 0-1,0 0 0,0-1 1,0 1-1,1 0 0,-1 0 1,0-1-1,0 1 0,0 0 1,0 0-1,0-1 0,0 1 1,0 0-1,0-1 0,0 1 1,0 0-1,0 0 0,0-1 1,0 1-1,0 0 0,0 0 1,0-1-1,0 1 0,-1 0 1,1 0-1,0-1 0,0 1 1,0 0-1,0 0 0,0 0 1,-1-1-1,1 1 0,0 0 1,0 0-1,0 0 0,-1 0 1,1-1-1,0 1 0,0 0 1,-1 0-1,1 0 1,0 0-1,0 0 0,-1 0 1,-27 7 361,-23 17-145,2 3 0,-61 45 1,79-51-220,-184 124 160,121-81 112,-887 612-61,21 39-1584,954-711 1374,-251 205-417,22 15 2274,233-222-1754,0 1-1,0-1 1,0 0-1,0 0 0,0 1 1,0-1-1,0 1 1,1 0-1,0-1 0,-1 1 1,1 0-1,0 0 1,-1 4-1,3-7-83,-1 0-1,0 1 1,0-1 0,0 0-1,1 1 1,-1-1-1,0 0 1,0 0 0,1 1-1,-1-1 1,0 0 0,0 0-1,1 1 1,-1-1-1,0 0 1,1 0 0,-1 0-1,0 0 1,1 0 0,-1 1-1,1-1 1,-1 0-1,0 0 1,1 0 0,-1 0-1,0 0 1,1 0 0,-1 0-1,1 0 1,-1 0-1,0 0 1,1-1 0,-1 1-1,0 0 1,1 0 0,32-12 524,160-98 614,-134 75-1097,175-105-181,102-55-703,100-54-164,1661-843-3932,-1749 942 3375,-319 138 1481,24-7 135,-50 18 1,0 0-1,0 0 1,1 0-1,-1 1 0,0-1 1,0 1-1,1 0 1,-1 0-1,0 0 0,7 1 1,-10-1-65,0 1-1,0-1 1,0 0 0,1 0 0,-1 0 0,0 0 0,0 0 0,0 0 0,1 0-1,-1 0 1,0 0 0,0 1 0,0-1 0,0 0 0,0 0 0,1 0 0,-1 0-1,0 1 1,0-1 0,0 0 0,0 0 0,0 0 0,0 0 0,0 1-1,0-1 1,0 0 0,0 0 0,0 0 0,0 1 0,0-1 0,0 0 0,0 0-1,0 0 1,0 1 0,0-1 0,0 0 0,0 0 0,0 1 0,-8 12 450,-19 15 130,-1-1 0,-45 32 0,53-43-416,-762 566 3123,590-442-3948,-1065 715-274,1171-795 912,49-33 94,-62 33-1,85-54 460,17-12-327,28-22-2,669-491 587,606-312-2463,-1270 807 1663,-35 22 0,-5 3 0,-22 9 0,-462 226 22,14 31 10,294-163-28,-1613 854-272,1724-924 241,-76 40 1720,168-90-1016,12-9-269,112-74-311,187-97-1,178-56-122,-314 157 16,-170 81 10,-14 6 0,0 1 0,0 1 0,0 1 0,1 0 0,21-5 0,-18 11 0,-12 8 0,-6-6 0,-1-1 0,1 0 0,-1 1 0,0-1 0,0 1 0,0-1 0,0 0 0,0 0 0,0 1 0,0-1 0,-3 2 0,-46 59 0,-101 95 0,110-116 0,-400 379 0,244-237 0,136-130 0,48-48 0,21-19 0,34-32 0,1 2 0,71-54 0,110-65 0,-206 150 0,-7 4 0,24-17 0,-33 24 0,-1-1 0,1 1 0,0-1 0,-1 0 0,1 0 0,-1 0 0,1 0 0,-1 0 0,0 0 0,0 0 0,0 0 0,0 0 0,1-3 0,-2 4 0,0 1 0,0-1 0,0 0 0,0 1 0,0-1 0,-1 0 0,1 1 0,0-1 0,0 1 0,0-1 0,-1 0 0,1 1 0,0-1 0,0 1 0,-1-1 0,1 1 0,-1-1 0,1 1 0,0-1 0,-1 1 0,1-1 0,-1 1 0,1 0 0,-1-1 0,1 1 0,-1 0 0,1-1 0,-1 1 0,0 0 0,1 0 0,-1-1 0,1 1 0,-1 0 0,0 0 0,0 0 0,-11-1 0,0 0 0,0 1 0,0 1 0,0 0 0,1 0 0,-1 1 0,0 1 0,1 0 0,-13 5 0,11-5 0,-87 27 0,0 5 0,3 3 0,1 5 0,2 4 0,2 4 0,-106 78 0,145-84 0,58-45 0,18-10 0,33-19 0,229-140 0,-22 28-164,76-38-655,82-37-164,89-32 0,1280-518-1966,-1249 561 1966,-82 41 0,-92 41 0,-100 40 0,22 9-204,-230 67 1933,-42 11-92,-15 4-147,-22 16 298,-64 48 780,-121 77 1,102-76-825,-781 533 2648,115-82-3491,567-379 82,166-122 162,24-19 405,14-12-363,21-20-153,471-418-153,389-217-876,-844 637 978,-12 9 0,43-37 0,-64 46 0,-16 6 0,-20 7 0,-1 2 0,1 2 0,-44 18 0,29-11 0,-155 59 0,-88 41-164,-1330 635-3402,875-346 2267,-96 49-127,586-317 1446,196-103 799,39-19 133,19-15-892,0 0-1,0 0 1,1 0 0,-1 0-1,0 0 1,0 0 0,1 0-1,-1 0 1,0-1 0,0 1-1,0 0 1,1-1 0,-1 1-1,0-1 1,0 1 0,2-2-1,41-19 760,45-28-1,-49 26-489,568-309 1212,854-365-4139,-734 407 2052,-674 269 869,1 2 135,-54 19-423,-1-1-1,1 1 0,0 0 1,0-1-1,0 1 0,0 0 1,0 0-1,0 0 0,0-1 1,-1 1-1,1 0 0,0 0 1,0 0-1,0 1 1,0-1-1,0 0 0,0 0 1,0 0-1,0 1 0,0-1 1,-1 0-1,1 1 0,0-1 1,1 1-1,-2 1 17,0-1 1,-1 0-1,1 0 1,0 1-1,-1-1 0,1 0 1,-1 0-1,1 0 0,-1 0 1,1 0-1,-1 0 1,0 0-1,0 0 0,0 0 1,1 0-1,-1 0 0,0 0 1,-2 1-1,-30 28 526,-1-2 0,-76 48-1,54-39-513,-293 204-39,-248 164-28,489-336 4,100-64 0,8-3 0,18-6 0,2-5 0,0-1 0,-1-1 0,22-16 0,-13 8 0,123-81 0,477-296 0,-608 386 0,-16 8 0,0 1 0,0-1 0,-1 0 0,1 0 0,-1 0 0,1 0 0,-1-1 0,0 0 0,0 1 0,5-7 0,-10 5 0,-9 3 0,-9 2 0,-1 0 0,1 2 0,0 1 0,-34 10 0,29-7 0,-209 62-209,-282 123 0,-210 141-209,655-299 407,-91 45-9,130-62 77,1 1 0,-37 29-1,103-73 291,56-31 0,-82 52-344,818-430-1410,-476 271 346,605-195 0,-710 297 997,-181 53 64,-46 12 79,-19-3-73,0 0-1,0 0 1,1 1-1,-1-1 1,0 0 0,0 0-1,0 0 1,1 1-1,-1-1 1,0 0 0,0 0-1,0 0 1,0 1-1,0-1 1,0 0 0,0 0-1,1 1 1,-1-1-1,0 0 1,0 0 0,0 1-1,0-1 1,0 0-1,0 0 1,0 1 0,0-1-1,0 0 1,0 0-1,0 1 1,-1-1-1,1 0 1,0 0 0,0 1-1,0-1 1,0 0 0,-3 4 74,1-1 1,-1 0 0,0 0-1,0-1 1,0 1 0,-6 4 0,-59 38 824,-116 59 1,118-68-615,-402 204-514,71-37-351,-636 343 200,809-421 1265,216-119-537,8-2-120,19-1 36,27-3-253,0-3 0,0-1 0,85-20 0,-110 20-18,452-121-598,-343 87 334,368-111-30,449-122 198,-1020 305 261,3-3-30,-467 177 824,169-101-958,250-78 0,-138 14 0,101-20 0,155-23 0,0 0 0,0 0 0,0 0 0,0 0 0,0 0 0,0 0 0,0 0 0,0-1 0,0 1 0,0 0 0,0 0 0,0 0 0,0 0 0,0 0 0,0 0 0,0 0 0,0 0 0,0 0 0,0 0 0,0 0 0,0 0 0,0 0 0,0 0 0,0-1 0,0 1 0,0 0 0,0 0 0,16-7 0,31-11 0,-42 16 0,445-199 0,30-12 0,-430 197 0,-34 13 0,-16 3 0,0 0 0,0 0 0,0 0 0,0 1 0,0-1 0,0 0 0,0 0 0,1 0 0,-1 0 0,0 0 0,0 0 0,0 0 0,0 0 0,0 0 0,0 1 0,0-1 0,0 0 0,0 0 0,0 0 0,0 0 0,0 0 0,0 0 0,0 0 0,0 1 0,0-1 0,0 0 0,0 0 0,0 0 0,0 0 0,0 0 0,0 0 0,0 1 0,0-1 0,0 0 0,0 0 0,0 0 0,0 0 0,0 0 0,0 0 0,0 0 0,-1 0 0,1 1 0,0-1 0,0 0 0,0 0 0,0 0 0,0 0 0,0 0 0,0 0 0,0 0 0,0 0 0,-1 0 0,1 0 0,0 0 0,-29 22 0,-438 247 0,423-245 0,-1435 674-1001,1437-681 602,-1-2-1,-84 18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9:47.3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9:47.3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2:58.0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2:58.4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2:59.1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2:59.4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3:00.0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3:00.3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3:02.2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4T02:13:02.5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12/26/2021 12:16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12/26/2021 12:16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MSFT , we are investing in 3 key areas – </a:t>
            </a:r>
          </a:p>
          <a:p>
            <a:endParaRPr lang="en-US" dirty="0"/>
          </a:p>
          <a:p>
            <a:r>
              <a:rPr lang="en-US" dirty="0"/>
              <a:t>Ai Platform – New capabilities , security, integrations, open source, out of the box investments</a:t>
            </a:r>
          </a:p>
          <a:p>
            <a:r>
              <a:rPr lang="en-US" dirty="0"/>
              <a:t>Infusing AI – Infuse AI to all applications – think Excel, PowerPoint, Azure</a:t>
            </a:r>
          </a:p>
          <a:p>
            <a:r>
              <a:rPr lang="en-US" dirty="0"/>
              <a:t>Business Solutions – Dynamics, O365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76308" marR="0" lvl="0" indent="0" algn="l" defTabSz="11103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12/26/2021 12:16 PM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988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MSFT , we are investing in 3 key areas – </a:t>
            </a:r>
          </a:p>
          <a:p>
            <a:endParaRPr lang="en-US" dirty="0"/>
          </a:p>
          <a:p>
            <a:r>
              <a:rPr lang="en-US" dirty="0"/>
              <a:t>Ai Platform – New capabilities , security, integrations, open source, out of the box investments</a:t>
            </a:r>
          </a:p>
          <a:p>
            <a:r>
              <a:rPr lang="en-US" dirty="0"/>
              <a:t>Infusing AI – Infuse AI to all applications – think Excel, PowerPoint, Azure</a:t>
            </a:r>
          </a:p>
          <a:p>
            <a:r>
              <a:rPr lang="en-US" dirty="0"/>
              <a:t>Business Solutions – Dynamics, O365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76308" marR="0" lvl="0" indent="0" algn="l" defTabSz="11103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12/26/2021 12:16 PM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44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12/26/2021 12:16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12/26/2021 12:16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MSFT , we are investing in 3 key areas – </a:t>
            </a:r>
          </a:p>
          <a:p>
            <a:endParaRPr lang="en-US" dirty="0"/>
          </a:p>
          <a:p>
            <a:r>
              <a:rPr lang="en-US" dirty="0"/>
              <a:t>Ai Platform – New capabilities , security, integrations, open source, out of the box investments</a:t>
            </a:r>
          </a:p>
          <a:p>
            <a:r>
              <a:rPr lang="en-US" dirty="0"/>
              <a:t>Infusing AI – Infuse AI to all applications – think Excel, PowerPoint, Azure</a:t>
            </a:r>
          </a:p>
          <a:p>
            <a:r>
              <a:rPr lang="en-US" dirty="0"/>
              <a:t>Business Solutions – Dynamics, O365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76308" marR="0" lvl="0" indent="0" algn="l" defTabSz="11103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12/26/2021 12:16 PM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589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12/26/2021 12:16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1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12/26/2021 12:16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9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MSFT , we are investing in 3 key areas – </a:t>
            </a:r>
          </a:p>
          <a:p>
            <a:endParaRPr lang="en-US" dirty="0"/>
          </a:p>
          <a:p>
            <a:r>
              <a:rPr lang="en-US" dirty="0"/>
              <a:t>Ai Platform – New capabilities , security, integrations, open source, out of the box investments</a:t>
            </a:r>
          </a:p>
          <a:p>
            <a:r>
              <a:rPr lang="en-US" dirty="0"/>
              <a:t>Infusing AI – Infuse AI to all applications – think Excel, PowerPoint, Azure</a:t>
            </a:r>
          </a:p>
          <a:p>
            <a:r>
              <a:rPr lang="en-US" dirty="0"/>
              <a:t>Business Solutions – Dynamics, O365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76308" marR="0" lvl="0" indent="0" algn="l" defTabSz="11103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12/26/2021 12:16 PM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683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MSFT , we are investing in 3 key areas – </a:t>
            </a:r>
          </a:p>
          <a:p>
            <a:endParaRPr lang="en-US" dirty="0"/>
          </a:p>
          <a:p>
            <a:r>
              <a:rPr lang="en-US" dirty="0"/>
              <a:t>Ai Platform – New capabilities , security, integrations, open source, out of the box investments</a:t>
            </a:r>
          </a:p>
          <a:p>
            <a:r>
              <a:rPr lang="en-US" dirty="0"/>
              <a:t>Infusing AI – Infuse AI to all applications – think Excel, PowerPoint, Azure</a:t>
            </a:r>
          </a:p>
          <a:p>
            <a:r>
              <a:rPr lang="en-US" dirty="0"/>
              <a:t>Business Solutions – Dynamics, O365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76308" marR="0" lvl="0" indent="0" algn="l" defTabSz="11103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12/26/2021 12:16 PM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76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MSFT , we are investing in 3 key areas – </a:t>
            </a:r>
          </a:p>
          <a:p>
            <a:endParaRPr lang="en-US" dirty="0"/>
          </a:p>
          <a:p>
            <a:r>
              <a:rPr lang="en-US" dirty="0"/>
              <a:t>Ai Platform – New capabilities , security, integrations, open source, out of the box investments</a:t>
            </a:r>
          </a:p>
          <a:p>
            <a:r>
              <a:rPr lang="en-US" dirty="0"/>
              <a:t>Infusing AI – Infuse AI to all applications – think Excel, PowerPoint, Azure</a:t>
            </a:r>
          </a:p>
          <a:p>
            <a:r>
              <a:rPr lang="en-US" dirty="0"/>
              <a:t>Business Solutions – Dynamics, O365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76308" marR="0" lvl="0" indent="0" algn="l" defTabSz="11103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12/26/2021 12:16 PM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36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MSFT , we are investing in 3 key areas – </a:t>
            </a:r>
          </a:p>
          <a:p>
            <a:endParaRPr lang="en-US" dirty="0"/>
          </a:p>
          <a:p>
            <a:r>
              <a:rPr lang="en-US" dirty="0"/>
              <a:t>Ai Platform – New capabilities , security, integrations, open source, out of the box investments</a:t>
            </a:r>
          </a:p>
          <a:p>
            <a:r>
              <a:rPr lang="en-US" dirty="0"/>
              <a:t>Infusing AI – Infuse AI to all applications – think Excel, PowerPoint, Azure</a:t>
            </a:r>
          </a:p>
          <a:p>
            <a:r>
              <a:rPr lang="en-US" dirty="0"/>
              <a:t>Business Solutions – Dynamics, O365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76308" marR="0" lvl="0" indent="0" algn="l" defTabSz="11103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12/26/2021 12:16 PM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832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0832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85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A303CD23-16E7-44E0-A794-91486584D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5E1607-BE3C-4052-8E46-CE35BE9D248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50AB7-AFDE-44A4-85A8-72D38758805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A82A-FF80-45D1-858D-0DC825DD0149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F97909-9DD9-4B9F-B907-86F62759D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5D0CB1-3456-4C28-A683-967656043004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699D4-A40C-4BA8-812E-C1BD90197BB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1FBAB-3AED-4E83-AF16-D43AACA239EE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7FE5A6-5CCC-42B9-9B18-266578A54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EC5CA5B5-EE3E-4D72-B276-5A549F0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12C4F9-FBFC-4CD2-AA7C-A9BACC86D5E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BD90B-6263-489B-A61A-EFDB0CFDEDC1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4CCE2-9A4B-4EE4-9335-6550D6C8FCC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4848E-D256-4A55-99BC-835B5F4A3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6DC8-7B7D-E24E-81A9-6EDD650B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B05C-244C-9F4E-AADE-BE3EB72C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9DF99-2EE6-5D4E-B748-EE1E359B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4965-0472-2D4B-A87C-57C9489E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23769-79D4-D84E-8283-B03D4918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7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70A2E2-1933-4B65-8E75-D954D0C250DA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6A775-421A-4EC5-90A8-D27268DB2243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F9F-68E8-47A1-B797-3D2974FCA96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34E1F-1C2C-4F23-97DB-E3A6AFA4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034314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03431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873A-B34D-4A79-94BF-BC06E8365161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AC132-0FE1-446D-BC7A-E5C021590DEC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CCDFCF-AB44-49C0-ADA7-DD41A6136433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6B5EA8-A61E-4F66-8C60-F5E66C7D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42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5" Type="http://schemas.openxmlformats.org/officeDocument/2006/relationships/image" Target="../media/image8.png"/><Relationship Id="rId10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3.xml"/><Relationship Id="rId5" Type="http://schemas.openxmlformats.org/officeDocument/2006/relationships/image" Target="../media/image7.png"/><Relationship Id="rId4" Type="http://schemas.openxmlformats.org/officeDocument/2006/relationships/customXml" Target="../ink/ink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5" Type="http://schemas.openxmlformats.org/officeDocument/2006/relationships/image" Target="../media/image15.gi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0085" y="1607298"/>
            <a:ext cx="4398868" cy="677108"/>
          </a:xfrm>
        </p:spPr>
        <p:txBody>
          <a:bodyPr/>
          <a:lstStyle/>
          <a:p>
            <a:r>
              <a:rPr lang="en-US" sz="4400" b="0" dirty="0">
                <a:latin typeface="Century" panose="02040604050505020304" pitchFamily="18" charset="0"/>
              </a:rPr>
              <a:t>Mobile FaceNet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33A274-A129-4695-AFCE-C560B96C6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0085" y="3057912"/>
            <a:ext cx="3893757" cy="1477328"/>
          </a:xfrm>
        </p:spPr>
        <p:txBody>
          <a:bodyPr/>
          <a:lstStyle/>
          <a:p>
            <a:r>
              <a:rPr lang="en-US" sz="2400" dirty="0">
                <a:latin typeface="Century" panose="02040604050505020304" pitchFamily="18" charset="0"/>
              </a:rPr>
              <a:t>Sajad Ghadiri</a:t>
            </a:r>
          </a:p>
          <a:p>
            <a:r>
              <a:rPr lang="en-US" dirty="0">
                <a:latin typeface="Century" panose="02040604050505020304" pitchFamily="18" charset="0"/>
              </a:rPr>
              <a:t>Mahya Haghgoo</a:t>
            </a:r>
          </a:p>
          <a:p>
            <a:r>
              <a:rPr lang="en-US" sz="2400" dirty="0">
                <a:latin typeface="Century" panose="02040604050505020304" pitchFamily="18" charset="0"/>
              </a:rPr>
              <a:t>Maral Mordad</a:t>
            </a:r>
          </a:p>
          <a:p>
            <a:r>
              <a:rPr lang="en-US" dirty="0">
                <a:latin typeface="Century" panose="02040604050505020304" pitchFamily="18" charset="0"/>
              </a:rPr>
              <a:t>Mohammad Barabadi</a:t>
            </a:r>
            <a:endParaRPr lang="en-US" sz="2400" dirty="0">
              <a:latin typeface="Century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8829D5-24E3-4E56-AF00-0981B9E5F2FF}"/>
                  </a:ext>
                </a:extLst>
              </p14:cNvPr>
              <p14:cNvContentPartPr/>
              <p14:nvPr/>
            </p14:nvContentPartPr>
            <p14:xfrm>
              <a:off x="287070" y="130725"/>
              <a:ext cx="1682280" cy="1144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8829D5-24E3-4E56-AF00-0981B9E5F2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430" y="113085"/>
                <a:ext cx="1717920" cy="118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51A51AB-4065-4407-8130-D726C18BDF6E}"/>
              </a:ext>
            </a:extLst>
          </p:cNvPr>
          <p:cNvGrpSpPr/>
          <p:nvPr/>
        </p:nvGrpSpPr>
        <p:grpSpPr>
          <a:xfrm>
            <a:off x="4390710" y="2771325"/>
            <a:ext cx="360" cy="360"/>
            <a:chOff x="4390710" y="277132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ECBF9C-E862-4665-9D85-ED772D6E5A30}"/>
                    </a:ext>
                  </a:extLst>
                </p14:cNvPr>
                <p14:cNvContentPartPr/>
                <p14:nvPr/>
              </p14:nvContentPartPr>
              <p14:xfrm>
                <a:off x="4390710" y="277132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ECBF9C-E862-4665-9D85-ED772D6E5A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73070" y="27533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026FCA-6B97-4B11-8BE0-9E5DC2FB3254}"/>
                    </a:ext>
                  </a:extLst>
                </p14:cNvPr>
                <p14:cNvContentPartPr/>
                <p14:nvPr/>
              </p14:nvContentPartPr>
              <p14:xfrm>
                <a:off x="4390710" y="277132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026FCA-6B97-4B11-8BE0-9E5DC2FB32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73070" y="27533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96980D-400D-480C-B208-011EFEF610F0}"/>
              </a:ext>
            </a:extLst>
          </p:cNvPr>
          <p:cNvGrpSpPr/>
          <p:nvPr/>
        </p:nvGrpSpPr>
        <p:grpSpPr>
          <a:xfrm>
            <a:off x="3514110" y="2781045"/>
            <a:ext cx="360" cy="360"/>
            <a:chOff x="3514110" y="278104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65CBDB-3CBC-40C3-98BA-804DF4AE55BC}"/>
                    </a:ext>
                  </a:extLst>
                </p14:cNvPr>
                <p14:cNvContentPartPr/>
                <p14:nvPr/>
              </p14:nvContentPartPr>
              <p14:xfrm>
                <a:off x="3514110" y="2781045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65CBDB-3CBC-40C3-98BA-804DF4AE55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6470" y="27634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9EFE3B-9F3F-4B21-9F10-774AC1C48EF5}"/>
                    </a:ext>
                  </a:extLst>
                </p14:cNvPr>
                <p14:cNvContentPartPr/>
                <p14:nvPr/>
              </p14:nvContentPartPr>
              <p14:xfrm>
                <a:off x="3514110" y="2781045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9EFE3B-9F3F-4B21-9F10-774AC1C48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6470" y="27634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87F5E2-86DC-4E82-ADBB-29C07A81E9DF}"/>
              </a:ext>
            </a:extLst>
          </p:cNvPr>
          <p:cNvGrpSpPr/>
          <p:nvPr/>
        </p:nvGrpSpPr>
        <p:grpSpPr>
          <a:xfrm>
            <a:off x="2219190" y="3066885"/>
            <a:ext cx="360" cy="360"/>
            <a:chOff x="2219190" y="306688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A14CB0-750D-4245-806C-3FE0F0D89626}"/>
                    </a:ext>
                  </a:extLst>
                </p14:cNvPr>
                <p14:cNvContentPartPr/>
                <p14:nvPr/>
              </p14:nvContentPartPr>
              <p14:xfrm>
                <a:off x="2219190" y="3066885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A14CB0-750D-4245-806C-3FE0F0D896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01190" y="30488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9361FA-D43F-457B-B9E9-6309A4E6CFB9}"/>
                    </a:ext>
                  </a:extLst>
                </p14:cNvPr>
                <p14:cNvContentPartPr/>
                <p14:nvPr/>
              </p14:nvContentPartPr>
              <p14:xfrm>
                <a:off x="2219190" y="3066885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9361FA-D43F-457B-B9E9-6309A4E6CF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01190" y="30488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82DC13-C26F-40A7-A86A-9BBAC60F8AAD}"/>
              </a:ext>
            </a:extLst>
          </p:cNvPr>
          <p:cNvGrpSpPr/>
          <p:nvPr/>
        </p:nvGrpSpPr>
        <p:grpSpPr>
          <a:xfrm>
            <a:off x="4781310" y="4171725"/>
            <a:ext cx="360" cy="360"/>
            <a:chOff x="4781310" y="417172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2FB240-9221-4EF9-9EBD-1951AB9CF0B6}"/>
                    </a:ext>
                  </a:extLst>
                </p14:cNvPr>
                <p14:cNvContentPartPr/>
                <p14:nvPr/>
              </p14:nvContentPartPr>
              <p14:xfrm>
                <a:off x="4781310" y="4171725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2FB240-9221-4EF9-9EBD-1951AB9CF0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63670" y="41537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57EF5E-14FD-4A04-A931-AB8CFA869A90}"/>
                    </a:ext>
                  </a:extLst>
                </p14:cNvPr>
                <p14:cNvContentPartPr/>
                <p14:nvPr/>
              </p14:nvContentPartPr>
              <p14:xfrm>
                <a:off x="4781310" y="4171725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57EF5E-14FD-4A04-A931-AB8CFA869A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63670" y="41537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3FEBDD7-8236-4348-9489-131562ED8930}"/>
                  </a:ext>
                </a:extLst>
              </p14:cNvPr>
              <p14:cNvContentPartPr/>
              <p14:nvPr/>
            </p14:nvContentPartPr>
            <p14:xfrm>
              <a:off x="2475870" y="2695005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3FEBDD7-8236-4348-9489-131562ED89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8230" y="267736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1F00F0E5-C26B-4318-883B-35878D756D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68049" y="668049"/>
            <a:ext cx="3757576" cy="24214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F11B99-17BC-4919-AA70-0E6BD9C346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5057DAE-D9F8-4078-96AF-03D19A46F7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102473" y="3768473"/>
            <a:ext cx="3757576" cy="24214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CA98896-BCFF-4753-B52E-911E2AAF6BC1}"/>
                  </a:ext>
                </a:extLst>
              </p14:cNvPr>
              <p14:cNvContentPartPr/>
              <p14:nvPr/>
            </p14:nvContentPartPr>
            <p14:xfrm>
              <a:off x="594870" y="5135085"/>
              <a:ext cx="3163680" cy="1277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CA98896-BCFF-4753-B52E-911E2AAF6B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1870" y="5072085"/>
                <a:ext cx="3289320" cy="14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6">
            <a:extLst>
              <a:ext uri="{FF2B5EF4-FFF2-40B4-BE49-F238E27FC236}">
                <a16:creationId xmlns:a16="http://schemas.microsoft.com/office/drawing/2014/main" id="{C3C58913-E478-4F16-9C19-26FB4A047F9B}"/>
              </a:ext>
            </a:extLst>
          </p:cNvPr>
          <p:cNvGrpSpPr>
            <a:grpSpLocks/>
          </p:cNvGrpSpPr>
          <p:nvPr/>
        </p:nvGrpSpPr>
        <p:grpSpPr bwMode="auto">
          <a:xfrm>
            <a:off x="1011060" y="1823594"/>
            <a:ext cx="9183864" cy="4626614"/>
            <a:chOff x="5898415" y="1976415"/>
            <a:chExt cx="5654530" cy="3255020"/>
          </a:xfrm>
        </p:grpSpPr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B65820D9-7CC3-45A4-9E49-35AA99B47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51565 h 39"/>
                <a:gd name="T2" fmla="*/ 251028 w 885"/>
                <a:gd name="T3" fmla="*/ 125690 h 39"/>
                <a:gd name="T4" fmla="*/ 2848207 w 885"/>
                <a:gd name="T5" fmla="*/ 125690 h 39"/>
                <a:gd name="T6" fmla="*/ 2848207 w 885"/>
                <a:gd name="T7" fmla="*/ 0 h 39"/>
                <a:gd name="T8" fmla="*/ 0 w 885"/>
                <a:gd name="T9" fmla="*/ 0 h 39"/>
                <a:gd name="T10" fmla="*/ 0 w 885"/>
                <a:gd name="T11" fmla="*/ 51565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6E749550-3402-436D-A035-1C0E847B7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2848207 w 884"/>
                <a:gd name="T1" fmla="*/ 51565 h 39"/>
                <a:gd name="T2" fmla="*/ 2596895 w 884"/>
                <a:gd name="T3" fmla="*/ 125690 h 39"/>
                <a:gd name="T4" fmla="*/ 0 w 884"/>
                <a:gd name="T5" fmla="*/ 125690 h 39"/>
                <a:gd name="T6" fmla="*/ 0 w 884"/>
                <a:gd name="T7" fmla="*/ 0 h 39"/>
                <a:gd name="T8" fmla="*/ 2848207 w 884"/>
                <a:gd name="T9" fmla="*/ 0 h 39"/>
                <a:gd name="T10" fmla="*/ 2848207 w 884"/>
                <a:gd name="T11" fmla="*/ 51565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2BD1F0B1-1403-4E16-AEAA-3C724D665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4436732 w 1423"/>
                <a:gd name="T1" fmla="*/ 0 h 974"/>
                <a:gd name="T2" fmla="*/ 144886 w 1423"/>
                <a:gd name="T3" fmla="*/ 0 h 974"/>
                <a:gd name="T4" fmla="*/ 0 w 1423"/>
                <a:gd name="T5" fmla="*/ 145026 h 974"/>
                <a:gd name="T6" fmla="*/ 0 w 1423"/>
                <a:gd name="T7" fmla="*/ 702569 h 974"/>
                <a:gd name="T8" fmla="*/ 0 w 1423"/>
                <a:gd name="T9" fmla="*/ 2993973 h 974"/>
                <a:gd name="T10" fmla="*/ 144886 w 1423"/>
                <a:gd name="T11" fmla="*/ 3138999 h 974"/>
                <a:gd name="T12" fmla="*/ 4436732 w 1423"/>
                <a:gd name="T13" fmla="*/ 3138999 h 974"/>
                <a:gd name="T14" fmla="*/ 4581618 w 1423"/>
                <a:gd name="T15" fmla="*/ 2993973 h 974"/>
                <a:gd name="T16" fmla="*/ 4581618 w 1423"/>
                <a:gd name="T17" fmla="*/ 145026 h 974"/>
                <a:gd name="T18" fmla="*/ 4436732 w 1423"/>
                <a:gd name="T19" fmla="*/ 0 h 9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  <p:sp>
          <p:nvSpPr>
            <p:cNvPr id="19" name="Freeform 48">
              <a:extLst>
                <a:ext uri="{FF2B5EF4-FFF2-40B4-BE49-F238E27FC236}">
                  <a16:creationId xmlns:a16="http://schemas.microsoft.com/office/drawing/2014/main" id="{F23A1679-1135-446D-818E-35988ACFC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541" y="1992406"/>
              <a:ext cx="4553040" cy="3107101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217">
                <a:defRPr/>
              </a:pPr>
              <a:endParaRPr lang="id-ID" sz="882" dirty="0">
                <a:latin typeface="Source Sans Pro Light" charset="0"/>
              </a:endParaRPr>
            </a:p>
          </p:txBody>
        </p:sp>
        <p:sp>
          <p:nvSpPr>
            <p:cNvPr id="20" name="Rectangle 50">
              <a:extLst>
                <a:ext uri="{FF2B5EF4-FFF2-40B4-BE49-F238E27FC236}">
                  <a16:creationId xmlns:a16="http://schemas.microsoft.com/office/drawing/2014/main" id="{C91EFC43-796C-4E9B-B8A6-455C12FD1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3932"/>
              <a:ext cx="5654530" cy="1031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217">
                <a:defRPr/>
              </a:pPr>
              <a:endParaRPr lang="id-ID" sz="882" dirty="0">
                <a:latin typeface="Source Sans Pro Light" charset="0"/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ACC8774-C241-4DF4-9858-B2106F6F6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70883 w 252"/>
                <a:gd name="T3" fmla="*/ 58010 h 18"/>
                <a:gd name="T4" fmla="*/ 741049 w 252"/>
                <a:gd name="T5" fmla="*/ 58010 h 18"/>
                <a:gd name="T6" fmla="*/ 811932 w 252"/>
                <a:gd name="T7" fmla="*/ 0 h 18"/>
                <a:gd name="T8" fmla="*/ 0 w 252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  <p:sp>
          <p:nvSpPr>
            <p:cNvPr id="22" name="Rectangle 52">
              <a:extLst>
                <a:ext uri="{FF2B5EF4-FFF2-40B4-BE49-F238E27FC236}">
                  <a16:creationId xmlns:a16="http://schemas.microsoft.com/office/drawing/2014/main" id="{B213EF39-2C82-4C3E-A943-EED35520E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416" y="2189099"/>
              <a:ext cx="4250090" cy="2684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217">
                <a:defRPr/>
              </a:pPr>
              <a:endParaRPr lang="id-ID" sz="882" dirty="0">
                <a:latin typeface="Source Sans Pro Light" charset="0"/>
              </a:endParaRPr>
            </a:p>
          </p:txBody>
        </p:sp>
        <p:sp>
          <p:nvSpPr>
            <p:cNvPr id="23" name="Oval 54">
              <a:extLst>
                <a:ext uri="{FF2B5EF4-FFF2-40B4-BE49-F238E27FC236}">
                  <a16:creationId xmlns:a16="http://schemas.microsoft.com/office/drawing/2014/main" id="{667757C6-5577-49EF-9B76-0D34B5757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id-ID" altLang="x-none" sz="1800" dirty="0">
                <a:latin typeface="Source Sans Pro Light" charset="0"/>
              </a:endParaRPr>
            </a:p>
          </p:txBody>
        </p:sp>
        <p:sp>
          <p:nvSpPr>
            <p:cNvPr id="24" name="Oval 55">
              <a:extLst>
                <a:ext uri="{FF2B5EF4-FFF2-40B4-BE49-F238E27FC236}">
                  <a16:creationId xmlns:a16="http://schemas.microsoft.com/office/drawing/2014/main" id="{0E21951A-43B9-446A-A8DD-8AF1A5A5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id-ID" altLang="x-none" sz="1800" dirty="0">
                <a:latin typeface="Source Sans Pro Light" charset="0"/>
              </a:endParaRPr>
            </a:p>
          </p:txBody>
        </p:sp>
        <p:sp>
          <p:nvSpPr>
            <p:cNvPr id="25" name="Oval 56">
              <a:extLst>
                <a:ext uri="{FF2B5EF4-FFF2-40B4-BE49-F238E27FC236}">
                  <a16:creationId xmlns:a16="http://schemas.microsoft.com/office/drawing/2014/main" id="{9585A905-DF48-4F7C-A964-F9536B8FC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id-ID" altLang="x-none" sz="1800" dirty="0">
                <a:latin typeface="Source Sans Pro Light" charset="0"/>
              </a:endParaRPr>
            </a:p>
          </p:txBody>
        </p:sp>
        <p:sp>
          <p:nvSpPr>
            <p:cNvPr id="26" name="Oval 57">
              <a:extLst>
                <a:ext uri="{FF2B5EF4-FFF2-40B4-BE49-F238E27FC236}">
                  <a16:creationId xmlns:a16="http://schemas.microsoft.com/office/drawing/2014/main" id="{A178BF52-08FF-453C-AF8A-937B84D51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id-ID" altLang="x-none" sz="1800" dirty="0">
                <a:latin typeface="Source Sans Pro Light" charset="0"/>
              </a:endParaRPr>
            </a:p>
          </p:txBody>
        </p:sp>
        <p:sp>
          <p:nvSpPr>
            <p:cNvPr id="28" name="Freeform 58">
              <a:extLst>
                <a:ext uri="{FF2B5EF4-FFF2-40B4-BE49-F238E27FC236}">
                  <a16:creationId xmlns:a16="http://schemas.microsoft.com/office/drawing/2014/main" id="{08CF847B-0667-4B71-B66F-06058BC6A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3223 w 1"/>
                <a:gd name="T1" fmla="*/ 3223 h 2"/>
                <a:gd name="T2" fmla="*/ 3223 w 1"/>
                <a:gd name="T3" fmla="*/ 6446 h 2"/>
                <a:gd name="T4" fmla="*/ 0 w 1"/>
                <a:gd name="T5" fmla="*/ 3223 h 2"/>
                <a:gd name="T6" fmla="*/ 3223 w 1"/>
                <a:gd name="T7" fmla="*/ 0 h 2"/>
                <a:gd name="T8" fmla="*/ 3223 w 1"/>
                <a:gd name="T9" fmla="*/ 322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5953B4-83F3-7B45-9B79-D08135F5EC46}"/>
              </a:ext>
            </a:extLst>
          </p:cNvPr>
          <p:cNvGrpSpPr/>
          <p:nvPr/>
        </p:nvGrpSpPr>
        <p:grpSpPr>
          <a:xfrm>
            <a:off x="2797635" y="4755653"/>
            <a:ext cx="7684698" cy="2102346"/>
            <a:chOff x="427037" y="1650294"/>
            <a:chExt cx="11720744" cy="29546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0DF7CF-D210-6340-BB7B-5D06B00D67A6}"/>
                </a:ext>
              </a:extLst>
            </p:cNvPr>
            <p:cNvSpPr/>
            <p:nvPr/>
          </p:nvSpPr>
          <p:spPr>
            <a:xfrm>
              <a:off x="427037" y="1650294"/>
              <a:ext cx="8065205" cy="3435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AB023E-544A-4945-B99E-BF7FF1409B2D}"/>
                </a:ext>
              </a:extLst>
            </p:cNvPr>
            <p:cNvSpPr/>
            <p:nvPr/>
          </p:nvSpPr>
          <p:spPr bwMode="auto">
            <a:xfrm>
              <a:off x="8709482" y="2154585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F28579-584B-4C4D-B5E2-6FEE783A82EA}"/>
                </a:ext>
              </a:extLst>
            </p:cNvPr>
            <p:cNvSpPr/>
            <p:nvPr/>
          </p:nvSpPr>
          <p:spPr bwMode="auto">
            <a:xfrm>
              <a:off x="8723795" y="4181659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4BE84A-E220-A945-AB2B-C248ADB2C6A9}"/>
                </a:ext>
              </a:extLst>
            </p:cNvPr>
            <p:cNvSpPr/>
            <p:nvPr/>
          </p:nvSpPr>
          <p:spPr bwMode="auto">
            <a:xfrm>
              <a:off x="576637" y="2207754"/>
              <a:ext cx="2463923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0972024-359B-1D4E-B6F9-FA455ED07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C8A4BC0-0DEA-4437-904F-5DC6FEA0A5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54230" y="646463"/>
            <a:ext cx="3757576" cy="24214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4FFC736-108A-416B-B8B2-2F606CC3A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093186" y="3768473"/>
            <a:ext cx="3757576" cy="2421478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88AFF9E8-3B81-4D68-9701-353DBC526755}"/>
              </a:ext>
            </a:extLst>
          </p:cNvPr>
          <p:cNvSpPr txBox="1">
            <a:spLocks/>
          </p:cNvSpPr>
          <p:nvPr/>
        </p:nvSpPr>
        <p:spPr>
          <a:xfrm>
            <a:off x="2524248" y="763158"/>
            <a:ext cx="714350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b="0" dirty="0">
                <a:solidFill>
                  <a:srgbClr val="1A1A1A"/>
                </a:solidFill>
                <a:latin typeface="Century" panose="02040604050505020304" pitchFamily="18" charset="0"/>
              </a:rPr>
              <a:t>Mobile FaceNet </a:t>
            </a:r>
            <a:r>
              <a:rPr lang="en-US" sz="3600" b="0" dirty="0">
                <a:gradFill>
                  <a:gsLst>
                    <a:gs pos="5500">
                      <a:srgbClr val="1A1A1A"/>
                    </a:gs>
                    <a:gs pos="20000">
                      <a:srgbClr val="1A1A1A"/>
                    </a:gs>
                  </a:gsLst>
                  <a:path path="circle">
                    <a:fillToRect l="50000" t="50000" r="50000" b="50000"/>
                  </a:path>
                </a:gradFill>
                <a:latin typeface="Century" panose="02040604050505020304" pitchFamily="18" charset="0"/>
                <a:cs typeface="Segoe UI Semilight" panose="020B0402040204020203" pitchFamily="34" charset="0"/>
              </a:rPr>
              <a:t>architecture</a:t>
            </a:r>
            <a:r>
              <a:rPr lang="en-IN" b="0" dirty="0">
                <a:solidFill>
                  <a:srgbClr val="1A1A1A"/>
                </a:solidFill>
                <a:latin typeface="Century" panose="02040604050505020304" pitchFamily="18" charset="0"/>
              </a:rPr>
              <a:t>  </a:t>
            </a:r>
            <a:endParaRPr lang="en-IN" b="0" dirty="0">
              <a:solidFill>
                <a:srgbClr val="1A1A1A"/>
              </a:solidFill>
              <a:latin typeface="Century" panose="02040604050505020304" pitchFamily="18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7D2D5-3143-48E9-830F-73C3CBEA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26" y="2088782"/>
            <a:ext cx="7022428" cy="38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3">
            <a:extLst>
              <a:ext uri="{FF2B5EF4-FFF2-40B4-BE49-F238E27FC236}">
                <a16:creationId xmlns:a16="http://schemas.microsoft.com/office/drawing/2014/main" id="{B5B0F8CC-293B-4C4D-BD0F-5DF422691E51}"/>
              </a:ext>
            </a:extLst>
          </p:cNvPr>
          <p:cNvSpPr txBox="1">
            <a:spLocks/>
          </p:cNvSpPr>
          <p:nvPr/>
        </p:nvSpPr>
        <p:spPr>
          <a:xfrm>
            <a:off x="2066669" y="543384"/>
            <a:ext cx="296636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entury" panose="02040604050505020304" pitchFamily="18" charset="0"/>
              </a:rPr>
              <a:t>Some points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674409-5867-724A-BA5B-3CC7CEE820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83E41-C4BF-4B84-8339-0421622B0C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093186" y="3768473"/>
            <a:ext cx="3757576" cy="242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51A4B5-9AD7-47BA-91EF-D1B61AB531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78822" y="675094"/>
            <a:ext cx="3757576" cy="24214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5D4147-D493-4D96-B3DB-21DE39783942}"/>
              </a:ext>
            </a:extLst>
          </p:cNvPr>
          <p:cNvSpPr/>
          <p:nvPr/>
        </p:nvSpPr>
        <p:spPr>
          <a:xfrm>
            <a:off x="935335" y="1338473"/>
            <a:ext cx="1059164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Some layer don’t have weight and parameter so they never learn and they don’t have update like Max Pool  or Batch normalization methods</a:t>
            </a:r>
          </a:p>
          <a:p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        </a:t>
            </a:r>
          </a:p>
          <a:p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Maxpooling</a:t>
            </a:r>
            <a:r>
              <a:rPr lang="en-US" sz="2000" b="1" dirty="0">
                <a:solidFill>
                  <a:srgbClr val="1A1A1A"/>
                </a:solidFill>
                <a:latin typeface="Century" panose="02040604050505020304" pitchFamily="18" charset="0"/>
              </a:rPr>
              <a:t> (</a:t>
            </a: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2*2 filter which calculates maximum of convolution window </a:t>
            </a:r>
            <a:r>
              <a:rPr lang="en-US" sz="2000" b="1" dirty="0">
                <a:solidFill>
                  <a:srgbClr val="1A1A1A"/>
                </a:solidFill>
                <a:latin typeface="Century" panose="02040604050505020304" pitchFamily="18" charset="0"/>
              </a:rPr>
              <a:t>)</a:t>
            </a:r>
          </a:p>
          <a:p>
            <a:r>
              <a:rPr lang="en-US" sz="2000" b="1" dirty="0">
                <a:solidFill>
                  <a:srgbClr val="1A1A1A"/>
                </a:solidFill>
                <a:latin typeface="Century" panose="02040604050505020304" pitchFamily="18" charset="0"/>
              </a:rPr>
              <a:t> </a:t>
            </a: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Batch normalization</a:t>
            </a:r>
            <a:r>
              <a:rPr lang="en-US" sz="2000" b="1" dirty="0">
                <a:solidFill>
                  <a:srgbClr val="1A1A1A"/>
                </a:solidFill>
                <a:latin typeface="Century" panose="02040604050505020304" pitchFamily="18" charset="0"/>
              </a:rPr>
              <a:t> (</a:t>
            </a: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a method which normalize inputs in each layer in big networks </a:t>
            </a:r>
            <a:r>
              <a:rPr lang="en-US" sz="2000" b="1" dirty="0">
                <a:solidFill>
                  <a:srgbClr val="1A1A1A"/>
                </a:solidFill>
                <a:latin typeface="Century" panose="020406040505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AF7E6-C228-4E30-9151-1631D5DBA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242" y="4012526"/>
            <a:ext cx="5361211" cy="23315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14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0.025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36">
            <a:extLst>
              <a:ext uri="{FF2B5EF4-FFF2-40B4-BE49-F238E27FC236}">
                <a16:creationId xmlns:a16="http://schemas.microsoft.com/office/drawing/2014/main" id="{6CA531E5-D0EA-446D-8492-D40BA9BFFAE0}"/>
              </a:ext>
            </a:extLst>
          </p:cNvPr>
          <p:cNvGrpSpPr>
            <a:grpSpLocks/>
          </p:cNvGrpSpPr>
          <p:nvPr/>
        </p:nvGrpSpPr>
        <p:grpSpPr bwMode="auto">
          <a:xfrm>
            <a:off x="763572" y="1838227"/>
            <a:ext cx="9409582" cy="4690703"/>
            <a:chOff x="5898415" y="1976415"/>
            <a:chExt cx="5654530" cy="3255020"/>
          </a:xfrm>
        </p:grpSpPr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9AC599F9-67C0-48F1-8D72-C00C68984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51565 h 39"/>
                <a:gd name="T2" fmla="*/ 251028 w 885"/>
                <a:gd name="T3" fmla="*/ 125690 h 39"/>
                <a:gd name="T4" fmla="*/ 2848207 w 885"/>
                <a:gd name="T5" fmla="*/ 125690 h 39"/>
                <a:gd name="T6" fmla="*/ 2848207 w 885"/>
                <a:gd name="T7" fmla="*/ 0 h 39"/>
                <a:gd name="T8" fmla="*/ 0 w 885"/>
                <a:gd name="T9" fmla="*/ 0 h 39"/>
                <a:gd name="T10" fmla="*/ 0 w 885"/>
                <a:gd name="T11" fmla="*/ 51565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D8EDFA3-AD1B-42A0-86EF-7F4B1596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2848207 w 884"/>
                <a:gd name="T1" fmla="*/ 51565 h 39"/>
                <a:gd name="T2" fmla="*/ 2596895 w 884"/>
                <a:gd name="T3" fmla="*/ 125690 h 39"/>
                <a:gd name="T4" fmla="*/ 0 w 884"/>
                <a:gd name="T5" fmla="*/ 125690 h 39"/>
                <a:gd name="T6" fmla="*/ 0 w 884"/>
                <a:gd name="T7" fmla="*/ 0 h 39"/>
                <a:gd name="T8" fmla="*/ 2848207 w 884"/>
                <a:gd name="T9" fmla="*/ 0 h 39"/>
                <a:gd name="T10" fmla="*/ 2848207 w 884"/>
                <a:gd name="T11" fmla="*/ 51565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14990DB2-5DB7-497D-8BB4-1D563FA6F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4436732 w 1423"/>
                <a:gd name="T1" fmla="*/ 0 h 974"/>
                <a:gd name="T2" fmla="*/ 144886 w 1423"/>
                <a:gd name="T3" fmla="*/ 0 h 974"/>
                <a:gd name="T4" fmla="*/ 0 w 1423"/>
                <a:gd name="T5" fmla="*/ 145026 h 974"/>
                <a:gd name="T6" fmla="*/ 0 w 1423"/>
                <a:gd name="T7" fmla="*/ 702569 h 974"/>
                <a:gd name="T8" fmla="*/ 0 w 1423"/>
                <a:gd name="T9" fmla="*/ 2993973 h 974"/>
                <a:gd name="T10" fmla="*/ 144886 w 1423"/>
                <a:gd name="T11" fmla="*/ 3138999 h 974"/>
                <a:gd name="T12" fmla="*/ 4436732 w 1423"/>
                <a:gd name="T13" fmla="*/ 3138999 h 974"/>
                <a:gd name="T14" fmla="*/ 4581618 w 1423"/>
                <a:gd name="T15" fmla="*/ 2993973 h 974"/>
                <a:gd name="T16" fmla="*/ 4581618 w 1423"/>
                <a:gd name="T17" fmla="*/ 145026 h 974"/>
                <a:gd name="T18" fmla="*/ 4436732 w 1423"/>
                <a:gd name="T19" fmla="*/ 0 h 9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483771D-9130-4D4F-8E4D-E8BFD3E7B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541" y="2118218"/>
              <a:ext cx="4553039" cy="2755813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217">
                <a:defRPr/>
              </a:pPr>
              <a:endParaRPr lang="id-ID" sz="882" dirty="0">
                <a:latin typeface="Source Sans Pro Light" charset="0"/>
              </a:endParaRPr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2A40D7EB-CA5D-4AA1-9DB6-A21092E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3932"/>
              <a:ext cx="5654530" cy="1031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217">
                <a:defRPr/>
              </a:pPr>
              <a:endParaRPr lang="id-ID" sz="882" dirty="0">
                <a:latin typeface="Source Sans Pro Light" charset="0"/>
              </a:endParaRPr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5987B41B-3B41-4D40-A446-659190050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70883 w 252"/>
                <a:gd name="T3" fmla="*/ 58010 h 18"/>
                <a:gd name="T4" fmla="*/ 741049 w 252"/>
                <a:gd name="T5" fmla="*/ 58010 h 18"/>
                <a:gd name="T6" fmla="*/ 811932 w 252"/>
                <a:gd name="T7" fmla="*/ 0 h 18"/>
                <a:gd name="T8" fmla="*/ 0 w 252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86ABD424-3149-4C52-8B64-C62A092D8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416" y="2189099"/>
              <a:ext cx="4250090" cy="2684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defTabSz="914217">
                <a:defRPr/>
              </a:pPr>
              <a:endParaRPr lang="id-ID" sz="882" dirty="0">
                <a:latin typeface="Source Sans Pro Light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65BC0A-1CBC-4051-A7FF-2E46DBA99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id-ID" altLang="x-none" sz="1800" dirty="0">
                <a:latin typeface="Source Sans Pro Light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05C4866-6FA2-44AF-83E3-490487FFF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id-ID" altLang="x-none" sz="1800" dirty="0">
                <a:latin typeface="Source Sans Pro Light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3646F9E-F3A2-4C4A-843F-483DBE87E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id-ID" altLang="x-none" sz="1800" dirty="0">
                <a:latin typeface="Source Sans Pro Light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D12EAEF-E469-430F-BF11-E58B0ECAD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600">
                  <a:solidFill>
                    <a:schemeClr val="tx1"/>
                  </a:solidFill>
                  <a:latin typeface="Lato Light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</a:defRPr>
              </a:lvl9pPr>
            </a:lstStyle>
            <a:p>
              <a:pPr eaLnBrk="1" hangingPunct="1"/>
              <a:endParaRPr lang="id-ID" altLang="x-none" sz="1800" dirty="0">
                <a:latin typeface="Source Sans Pro Light" charset="0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ED9BC30-1F2B-4DAF-BB56-7EA5DC562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3223 w 1"/>
                <a:gd name="T1" fmla="*/ 3223 h 2"/>
                <a:gd name="T2" fmla="*/ 3223 w 1"/>
                <a:gd name="T3" fmla="*/ 6446 h 2"/>
                <a:gd name="T4" fmla="*/ 0 w 1"/>
                <a:gd name="T5" fmla="*/ 3223 h 2"/>
                <a:gd name="T6" fmla="*/ 3223 w 1"/>
                <a:gd name="T7" fmla="*/ 0 h 2"/>
                <a:gd name="T8" fmla="*/ 3223 w 1"/>
                <a:gd name="T9" fmla="*/ 3223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882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0972024-359B-1D4E-B6F9-FA455ED07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CB0B7D-0218-4C35-85CA-A32D61904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556" y="2093663"/>
            <a:ext cx="7126959" cy="39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C8A4BC0-0DEA-4437-904F-5DC6FEA0A5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78822" y="675094"/>
            <a:ext cx="3757576" cy="24214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4FFC736-108A-416B-B8B2-2F606CC3A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093186" y="3768473"/>
            <a:ext cx="3757576" cy="2421478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88AFF9E8-3B81-4D68-9701-353DBC526755}"/>
              </a:ext>
            </a:extLst>
          </p:cNvPr>
          <p:cNvSpPr txBox="1">
            <a:spLocks/>
          </p:cNvSpPr>
          <p:nvPr/>
        </p:nvSpPr>
        <p:spPr>
          <a:xfrm>
            <a:off x="2926596" y="754285"/>
            <a:ext cx="560002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b="0" dirty="0">
                <a:solidFill>
                  <a:srgbClr val="1A1A1A"/>
                </a:solidFill>
                <a:latin typeface="Century" panose="02040604050505020304" pitchFamily="18" charset="0"/>
              </a:rPr>
              <a:t>Performance comparison </a:t>
            </a:r>
            <a:endParaRPr lang="en-IN" b="0" dirty="0">
              <a:solidFill>
                <a:srgbClr val="1A1A1A"/>
              </a:solidFill>
              <a:latin typeface="Century" panose="02040604050505020304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6E05790F-E666-474E-9A8F-796143613A1D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4C912B-6BC8-429F-8330-EB8B8939B71B}"/>
              </a:ext>
            </a:extLst>
          </p:cNvPr>
          <p:cNvGrpSpPr/>
          <p:nvPr/>
        </p:nvGrpSpPr>
        <p:grpSpPr>
          <a:xfrm>
            <a:off x="1676517" y="460435"/>
            <a:ext cx="7295287" cy="1978877"/>
            <a:chOff x="-88185" y="1649018"/>
            <a:chExt cx="7295287" cy="197887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73FF02F-C0C1-4A2A-B1DD-79434310B86A}"/>
                </a:ext>
              </a:extLst>
            </p:cNvPr>
            <p:cNvSpPr/>
            <p:nvPr/>
          </p:nvSpPr>
          <p:spPr bwMode="auto">
            <a:xfrm>
              <a:off x="-88185" y="1649018"/>
              <a:ext cx="930331" cy="9034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100" name="bot_3" title="Icon of two chevron brackets with two dots between them">
              <a:extLst>
                <a:ext uri="{FF2B5EF4-FFF2-40B4-BE49-F238E27FC236}">
                  <a16:creationId xmlns:a16="http://schemas.microsoft.com/office/drawing/2014/main" id="{75723A07-E6C7-4A97-AFC1-FFD064672C5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52694" y="3230107"/>
              <a:ext cx="554408" cy="397788"/>
            </a:xfrm>
            <a:custGeom>
              <a:avLst/>
              <a:gdLst>
                <a:gd name="T0" fmla="*/ 134 w 420"/>
                <a:gd name="T1" fmla="*/ 154 h 302"/>
                <a:gd name="T2" fmla="*/ 157 w 420"/>
                <a:gd name="T3" fmla="*/ 131 h 302"/>
                <a:gd name="T4" fmla="*/ 180 w 420"/>
                <a:gd name="T5" fmla="*/ 154 h 302"/>
                <a:gd name="T6" fmla="*/ 157 w 420"/>
                <a:gd name="T7" fmla="*/ 177 h 302"/>
                <a:gd name="T8" fmla="*/ 134 w 420"/>
                <a:gd name="T9" fmla="*/ 154 h 302"/>
                <a:gd name="T10" fmla="*/ 241 w 420"/>
                <a:gd name="T11" fmla="*/ 154 h 302"/>
                <a:gd name="T12" fmla="*/ 264 w 420"/>
                <a:gd name="T13" fmla="*/ 177 h 302"/>
                <a:gd name="T14" fmla="*/ 287 w 420"/>
                <a:gd name="T15" fmla="*/ 154 h 302"/>
                <a:gd name="T16" fmla="*/ 264 w 420"/>
                <a:gd name="T17" fmla="*/ 131 h 302"/>
                <a:gd name="T18" fmla="*/ 241 w 420"/>
                <a:gd name="T19" fmla="*/ 154 h 302"/>
                <a:gd name="T20" fmla="*/ 276 w 420"/>
                <a:gd name="T21" fmla="*/ 302 h 302"/>
                <a:gd name="T22" fmla="*/ 410 w 420"/>
                <a:gd name="T23" fmla="*/ 168 h 302"/>
                <a:gd name="T24" fmla="*/ 410 w 420"/>
                <a:gd name="T25" fmla="*/ 132 h 302"/>
                <a:gd name="T26" fmla="*/ 276 w 420"/>
                <a:gd name="T27" fmla="*/ 0 h 302"/>
                <a:gd name="T28" fmla="*/ 144 w 420"/>
                <a:gd name="T29" fmla="*/ 0 h 302"/>
                <a:gd name="T30" fmla="*/ 10 w 420"/>
                <a:gd name="T31" fmla="*/ 132 h 302"/>
                <a:gd name="T32" fmla="*/ 10 w 420"/>
                <a:gd name="T33" fmla="*/ 168 h 302"/>
                <a:gd name="T34" fmla="*/ 145 w 420"/>
                <a:gd name="T3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0" h="302">
                  <a:moveTo>
                    <a:pt x="134" y="154"/>
                  </a:moveTo>
                  <a:cubicBezTo>
                    <a:pt x="134" y="141"/>
                    <a:pt x="144" y="131"/>
                    <a:pt x="157" y="131"/>
                  </a:cubicBezTo>
                  <a:cubicBezTo>
                    <a:pt x="169" y="131"/>
                    <a:pt x="180" y="141"/>
                    <a:pt x="180" y="154"/>
                  </a:cubicBezTo>
                  <a:cubicBezTo>
                    <a:pt x="180" y="167"/>
                    <a:pt x="169" y="177"/>
                    <a:pt x="157" y="177"/>
                  </a:cubicBezTo>
                  <a:cubicBezTo>
                    <a:pt x="144" y="177"/>
                    <a:pt x="134" y="167"/>
                    <a:pt x="134" y="154"/>
                  </a:cubicBezTo>
                  <a:close/>
                  <a:moveTo>
                    <a:pt x="241" y="154"/>
                  </a:moveTo>
                  <a:cubicBezTo>
                    <a:pt x="241" y="167"/>
                    <a:pt x="251" y="177"/>
                    <a:pt x="264" y="177"/>
                  </a:cubicBezTo>
                  <a:cubicBezTo>
                    <a:pt x="276" y="177"/>
                    <a:pt x="287" y="167"/>
                    <a:pt x="287" y="154"/>
                  </a:cubicBezTo>
                  <a:cubicBezTo>
                    <a:pt x="287" y="141"/>
                    <a:pt x="276" y="131"/>
                    <a:pt x="264" y="131"/>
                  </a:cubicBezTo>
                  <a:cubicBezTo>
                    <a:pt x="251" y="131"/>
                    <a:pt x="241" y="141"/>
                    <a:pt x="241" y="154"/>
                  </a:cubicBezTo>
                  <a:close/>
                  <a:moveTo>
                    <a:pt x="276" y="302"/>
                  </a:moveTo>
                  <a:cubicBezTo>
                    <a:pt x="276" y="302"/>
                    <a:pt x="276" y="302"/>
                    <a:pt x="410" y="168"/>
                  </a:cubicBezTo>
                  <a:cubicBezTo>
                    <a:pt x="420" y="158"/>
                    <a:pt x="420" y="142"/>
                    <a:pt x="410" y="132"/>
                  </a:cubicBezTo>
                  <a:cubicBezTo>
                    <a:pt x="410" y="132"/>
                    <a:pt x="410" y="132"/>
                    <a:pt x="276" y="0"/>
                  </a:cubicBezTo>
                  <a:moveTo>
                    <a:pt x="144" y="0"/>
                  </a:moveTo>
                  <a:cubicBezTo>
                    <a:pt x="10" y="132"/>
                    <a:pt x="10" y="132"/>
                    <a:pt x="10" y="132"/>
                  </a:cubicBezTo>
                  <a:cubicBezTo>
                    <a:pt x="0" y="142"/>
                    <a:pt x="0" y="158"/>
                    <a:pt x="10" y="168"/>
                  </a:cubicBezTo>
                  <a:cubicBezTo>
                    <a:pt x="145" y="302"/>
                    <a:pt x="145" y="302"/>
                    <a:pt x="145" y="302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3" name="Title 3">
            <a:extLst>
              <a:ext uri="{FF2B5EF4-FFF2-40B4-BE49-F238E27FC236}">
                <a16:creationId xmlns:a16="http://schemas.microsoft.com/office/drawing/2014/main" id="{B5B0F8CC-293B-4C4D-BD0F-5DF422691E51}"/>
              </a:ext>
            </a:extLst>
          </p:cNvPr>
          <p:cNvSpPr txBox="1">
            <a:spLocks/>
          </p:cNvSpPr>
          <p:nvPr/>
        </p:nvSpPr>
        <p:spPr>
          <a:xfrm>
            <a:off x="3129638" y="635155"/>
            <a:ext cx="296636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Century" panose="02040604050505020304" pitchFamily="18" charset="0"/>
              </a:rPr>
              <a:t>Google Lens</a:t>
            </a:r>
            <a:endParaRPr kumimoji="0" lang="en-US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Century" panose="0204060405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674409-5867-724A-BA5B-3CC7CEE820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83E41-C4BF-4B84-8339-0421622B0C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093186" y="3768473"/>
            <a:ext cx="3757576" cy="242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51A4B5-9AD7-47BA-91EF-D1B61AB531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78822" y="675094"/>
            <a:ext cx="3757576" cy="2421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621FCC-6DAF-4687-A41F-A2D52F9EC6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78" y="2125128"/>
            <a:ext cx="4646762" cy="343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B11139-9CE3-4C6B-9EAC-94DB146A7F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09897" y="1685283"/>
            <a:ext cx="3431796" cy="43114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983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4.791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2.59259E-6 L 1.25E-6 0.025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6E05790F-E666-474E-9A8F-796143613A1D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Title 3">
            <a:extLst>
              <a:ext uri="{FF2B5EF4-FFF2-40B4-BE49-F238E27FC236}">
                <a16:creationId xmlns:a16="http://schemas.microsoft.com/office/drawing/2014/main" id="{B5B0F8CC-293B-4C4D-BD0F-5DF422691E51}"/>
              </a:ext>
            </a:extLst>
          </p:cNvPr>
          <p:cNvSpPr txBox="1">
            <a:spLocks/>
          </p:cNvSpPr>
          <p:nvPr/>
        </p:nvSpPr>
        <p:spPr>
          <a:xfrm>
            <a:off x="3257477" y="433942"/>
            <a:ext cx="296636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entury" panose="02040604050505020304" pitchFamily="18" charset="0"/>
              </a:rPr>
              <a:t>TapTap</a:t>
            </a:r>
            <a:r>
              <a:rPr kumimoji="0" lang="en-US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entury" panose="02040604050505020304" pitchFamily="18" charset="0"/>
              </a:rPr>
              <a:t> see</a:t>
            </a:r>
            <a:endParaRPr kumimoji="0" lang="en-US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Century" panose="0204060405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674409-5867-724A-BA5B-3CC7CEE820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83E41-C4BF-4B84-8339-0421622B0C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093186" y="3768473"/>
            <a:ext cx="3757576" cy="242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51A4B5-9AD7-47BA-91EF-D1B61AB531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78822" y="675094"/>
            <a:ext cx="3757576" cy="2421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BA3622-57B9-44A5-A085-E3B17B1C3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496" y="1448532"/>
            <a:ext cx="2532243" cy="53264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95570E-A1C8-4451-B1CE-4D7D3513C22A}"/>
              </a:ext>
            </a:extLst>
          </p:cNvPr>
          <p:cNvGrpSpPr/>
          <p:nvPr/>
        </p:nvGrpSpPr>
        <p:grpSpPr>
          <a:xfrm>
            <a:off x="1955547" y="31989"/>
            <a:ext cx="1391928" cy="1157164"/>
            <a:chOff x="5357051" y="1415856"/>
            <a:chExt cx="1849453" cy="159529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014CD2-16F8-45A0-8840-0E14D286705C}"/>
                </a:ext>
              </a:extLst>
            </p:cNvPr>
            <p:cNvSpPr/>
            <p:nvPr/>
          </p:nvSpPr>
          <p:spPr bwMode="auto">
            <a:xfrm>
              <a:off x="5357051" y="1692602"/>
              <a:ext cx="1318544" cy="131854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ffectLst>
              <a:outerShdw blurRad="889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15" name="cloud" title="Icon of a cloud">
              <a:extLst>
                <a:ext uri="{FF2B5EF4-FFF2-40B4-BE49-F238E27FC236}">
                  <a16:creationId xmlns:a16="http://schemas.microsoft.com/office/drawing/2014/main" id="{6FC99719-9C8C-42AD-8641-E3911C4635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53292" y="1415856"/>
              <a:ext cx="553212" cy="35006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AB70DC4-4C81-46B6-8390-0EC84B8BE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395" y="1448532"/>
            <a:ext cx="2538104" cy="5320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978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2.08333E-6 0.025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1.11111E-6 L 2.08333E-6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03126" y="2875002"/>
            <a:ext cx="5692874" cy="2215991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ED38BF-6C06-4B5C-934D-2B58B44B3A41}"/>
              </a:ext>
            </a:extLst>
          </p:cNvPr>
          <p:cNvGrpSpPr/>
          <p:nvPr/>
        </p:nvGrpSpPr>
        <p:grpSpPr>
          <a:xfrm>
            <a:off x="-905175" y="1522821"/>
            <a:ext cx="360" cy="360"/>
            <a:chOff x="4971750" y="425704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309EAE-28A5-43DC-85BB-9C45BA5970CB}"/>
                    </a:ext>
                  </a:extLst>
                </p14:cNvPr>
                <p14:cNvContentPartPr/>
                <p14:nvPr/>
              </p14:nvContentPartPr>
              <p14:xfrm>
                <a:off x="4971750" y="425704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309EAE-28A5-43DC-85BB-9C45BA5970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53750" y="42394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9199F4-E228-482C-B4D2-6B1CF5DAA867}"/>
                    </a:ext>
                  </a:extLst>
                </p14:cNvPr>
                <p14:cNvContentPartPr/>
                <p14:nvPr/>
              </p14:nvContentPartPr>
              <p14:xfrm>
                <a:off x="4971750" y="4257045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9199F4-E228-482C-B4D2-6B1CF5DAA8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53750" y="42394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62D0BEB5-82EE-4505-9E8F-0E1F46742774}"/>
              </a:ext>
            </a:extLst>
          </p:cNvPr>
          <p:cNvSpPr txBox="1">
            <a:spLocks/>
          </p:cNvSpPr>
          <p:nvPr/>
        </p:nvSpPr>
        <p:spPr>
          <a:xfrm>
            <a:off x="403126" y="643120"/>
            <a:ext cx="6555827" cy="4985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Century" panose="02040604050505020304" pitchFamily="18" charset="0"/>
              </a:rPr>
              <a:t>Thanks for your attention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Century" panose="02040604050505020304" pitchFamily="18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Century" panose="02040604050505020304" pitchFamily="18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Century" panose="02040604050505020304" pitchFamily="18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Century" panose="02040604050505020304" pitchFamily="18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Century" panose="02040604050505020304" pitchFamily="18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Century" panose="02040604050505020304" pitchFamily="18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Century" panose="02040604050505020304" pitchFamily="18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entury" panose="02040604050505020304" pitchFamily="18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1551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3.125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07563" y="808077"/>
            <a:ext cx="2882999" cy="553998"/>
          </a:xfrm>
        </p:spPr>
        <p:txBody>
          <a:bodyPr/>
          <a:lstStyle/>
          <a:p>
            <a:r>
              <a:rPr lang="en-US" dirty="0">
                <a:latin typeface="Century" panose="02040604050505020304" pitchFamily="18" charset="0"/>
              </a:rPr>
              <a:t>Why CNN?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ED866F-62B7-4DCA-B97E-A6514745F0EE}"/>
              </a:ext>
            </a:extLst>
          </p:cNvPr>
          <p:cNvSpPr/>
          <p:nvPr/>
        </p:nvSpPr>
        <p:spPr>
          <a:xfrm>
            <a:off x="600073" y="2351782"/>
            <a:ext cx="59809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gradFill>
                  <a:gsLst>
                    <a:gs pos="5500">
                      <a:srgbClr val="1A1A1A"/>
                    </a:gs>
                    <a:gs pos="20000">
                      <a:srgbClr val="1A1A1A"/>
                    </a:gs>
                  </a:gsLst>
                  <a:path path="circle">
                    <a:fillToRect l="50000" t="50000" r="50000" b="50000"/>
                  </a:path>
                </a:gradFill>
                <a:latin typeface="Century" panose="02040604050505020304" pitchFamily="18" charset="0"/>
                <a:cs typeface="Segoe UI Semilight" panose="020B0402040204020203" pitchFamily="34" charset="0"/>
              </a:rPr>
              <a:t>Number of neurons</a:t>
            </a:r>
          </a:p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5500">
                      <a:srgbClr val="1A1A1A"/>
                    </a:gs>
                    <a:gs pos="20000">
                      <a:srgbClr val="1A1A1A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Century" panose="02040604050505020304" pitchFamily="18" charset="0"/>
                <a:ea typeface="+mn-ea"/>
                <a:cs typeface="Segoe UI Semilight" panose="020B0402040204020203" pitchFamily="34" charset="0"/>
              </a:rPr>
              <a:t>Faster in image applications &amp; …	</a:t>
            </a:r>
          </a:p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gradFill>
                  <a:gsLst>
                    <a:gs pos="5500">
                      <a:srgbClr val="1A1A1A"/>
                    </a:gs>
                    <a:gs pos="20000">
                      <a:srgbClr val="1A1A1A"/>
                    </a:gs>
                  </a:gsLst>
                  <a:path path="circle">
                    <a:fillToRect l="50000" t="50000" r="50000" b="50000"/>
                  </a:path>
                </a:gradFill>
                <a:latin typeface="Century" panose="02040604050505020304" pitchFamily="18" charset="0"/>
                <a:cs typeface="Segoe UI Semilight" panose="020B0402040204020203" pitchFamily="34" charset="0"/>
              </a:rPr>
              <a:t>Less parameters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gradFill>
                <a:gsLst>
                  <a:gs pos="5500">
                    <a:srgbClr val="1A1A1A"/>
                  </a:gs>
                  <a:gs pos="20000">
                    <a:srgbClr val="1A1A1A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Century" panose="02040604050505020304" pitchFamily="18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6E05790F-E666-474E-9A8F-796143613A1D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41E78-3AD4-4214-9EA8-1CD126C339D8}"/>
              </a:ext>
            </a:extLst>
          </p:cNvPr>
          <p:cNvSpPr txBox="1"/>
          <p:nvPr/>
        </p:nvSpPr>
        <p:spPr>
          <a:xfrm>
            <a:off x="1229396" y="1322417"/>
            <a:ext cx="6436404" cy="14382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gradFill>
                  <a:gsLst>
                    <a:gs pos="5500">
                      <a:srgbClr val="1A1A1A"/>
                    </a:gs>
                    <a:gs pos="20000">
                      <a:srgbClr val="1A1A1A"/>
                    </a:gs>
                  </a:gsLst>
                  <a:path path="circle">
                    <a:fillToRect l="50000" t="50000" r="50000" b="50000"/>
                  </a:path>
                </a:gradFill>
                <a:latin typeface="Century" panose="02040604050505020304" pitchFamily="18" charset="0"/>
                <a:cs typeface="Segoe UI Semilight" panose="020B0402040204020203" pitchFamily="34" charset="0"/>
              </a:rPr>
              <a:t>CNN architecture</a:t>
            </a:r>
          </a:p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gradFill>
                <a:gsLst>
                  <a:gs pos="5500">
                    <a:srgbClr val="1A1A1A"/>
                  </a:gs>
                  <a:gs pos="20000">
                    <a:srgbClr val="1A1A1A"/>
                  </a:gs>
                </a:gsLst>
                <a:path path="circle">
                  <a:fillToRect l="50000" t="50000" r="50000" b="50000"/>
                </a:path>
              </a:gradFill>
              <a:latin typeface="Centaur" panose="02030504050205020304" pitchFamily="18" charset="0"/>
              <a:cs typeface="Segoe UI Semilight" panose="020B0402040204020203" pitchFamily="34" charset="0"/>
            </a:endParaRPr>
          </a:p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5500">
                    <a:srgbClr val="1A1A1A"/>
                  </a:gs>
                  <a:gs pos="20000">
                    <a:srgbClr val="1A1A1A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Centaur" panose="020305040502050203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100" name="bot_3" title="Icon of two chevron brackets with two dots between them">
            <a:extLst>
              <a:ext uri="{FF2B5EF4-FFF2-40B4-BE49-F238E27FC236}">
                <a16:creationId xmlns:a16="http://schemas.microsoft.com/office/drawing/2014/main" id="{75723A07-E6C7-4A97-AFC1-FFD064672C5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17396" y="2041524"/>
            <a:ext cx="554408" cy="397788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19050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674409-5867-724A-BA5B-3CC7CEE820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2050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2F402BDB-8685-4F03-A5CA-DEBBB8DB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18" y="2871751"/>
            <a:ext cx="9757830" cy="29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6F160-49E9-4883-AB14-D68E5DDE56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68049" y="668049"/>
            <a:ext cx="3757576" cy="2421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F3E6FE-1453-41CA-A765-60F2E8BB52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102473" y="3768473"/>
            <a:ext cx="3757576" cy="24214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4656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4.81481E-6 L -3.541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510EDD-6E2E-D74F-AA70-E8897FF6FAF2}"/>
              </a:ext>
            </a:extLst>
          </p:cNvPr>
          <p:cNvSpPr/>
          <p:nvPr/>
        </p:nvSpPr>
        <p:spPr>
          <a:xfrm>
            <a:off x="179169" y="1539617"/>
            <a:ext cx="64089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1A1A1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32AD0-98DD-9D48-9B6E-771BFA43FCA8}"/>
              </a:ext>
            </a:extLst>
          </p:cNvPr>
          <p:cNvSpPr/>
          <p:nvPr/>
        </p:nvSpPr>
        <p:spPr>
          <a:xfrm>
            <a:off x="1088412" y="1843951"/>
            <a:ext cx="81222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Filter assign a number instead of each window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Strides of filter can be adjust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Output dimension will be set by dimension of filter and input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Output dimension can be equal to input dimension by changing input dimension with some “ padding method ” like zero padding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1210738" y="894995"/>
            <a:ext cx="2968869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b="0" dirty="0">
                <a:solidFill>
                  <a:srgbClr val="1A1A1A"/>
                </a:solidFill>
                <a:latin typeface="Century" panose="02040604050505020304" pitchFamily="18" charset="0"/>
              </a:rPr>
              <a:t>convolution</a:t>
            </a:r>
            <a:r>
              <a:rPr lang="en-IN" dirty="0">
                <a:solidFill>
                  <a:srgbClr val="1A1A1A"/>
                </a:solidFill>
              </a:rPr>
              <a:t/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2BDEF-1D68-4E87-A878-D330E0F8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434" y="967242"/>
            <a:ext cx="1944970" cy="1944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23D13A-32F7-43D3-90CD-BB0CEC7891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68049" y="668049"/>
            <a:ext cx="3757576" cy="2421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D2B966-4F8F-4E40-9E7A-EA7A1D095D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34424" y="0"/>
            <a:ext cx="3757576" cy="2421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B3AC1-198B-48D2-8FC7-C79F1AA528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102473" y="3768473"/>
            <a:ext cx="3757576" cy="24214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C33E65-D227-412F-9FBA-59CA4127A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67" y="4061910"/>
            <a:ext cx="7901809" cy="2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510EDD-6E2E-D74F-AA70-E8897FF6FAF2}"/>
              </a:ext>
            </a:extLst>
          </p:cNvPr>
          <p:cNvSpPr/>
          <p:nvPr/>
        </p:nvSpPr>
        <p:spPr>
          <a:xfrm>
            <a:off x="1561591" y="1418683"/>
            <a:ext cx="8979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Multilayer input convolved with filter and merged to 1 layer output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1687619" y="571379"/>
            <a:ext cx="2968869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b="0" dirty="0">
                <a:solidFill>
                  <a:srgbClr val="1A1A1A"/>
                </a:solidFill>
                <a:latin typeface="Century" panose="02040604050505020304" pitchFamily="18" charset="0"/>
              </a:rPr>
              <a:t>convolution</a:t>
            </a:r>
            <a:r>
              <a:rPr lang="en-IN" dirty="0">
                <a:solidFill>
                  <a:srgbClr val="1A1A1A"/>
                </a:solidFill>
              </a:rPr>
              <a:t/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10D2E-6870-4BDC-84EE-D7A76E1C5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68049" y="668049"/>
            <a:ext cx="3757576" cy="2421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74C72-CF16-467B-8363-CA5A41C799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34424" y="0"/>
            <a:ext cx="3757576" cy="2421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6A8401-0734-4819-8E72-3A4172E0F1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102473" y="3768473"/>
            <a:ext cx="3757576" cy="2421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12D76-977C-47BC-BC51-32112685A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91" y="2358321"/>
            <a:ext cx="9124085" cy="342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1112518" y="1549648"/>
            <a:ext cx="1640644" cy="2324950"/>
            <a:chOff x="10030094" y="1357860"/>
            <a:chExt cx="1641071" cy="2325555"/>
          </a:xfrm>
        </p:grpSpPr>
        <p:sp>
          <p:nvSpPr>
            <p:cNvPr id="21" name="6"/>
            <p:cNvSpPr>
              <a:spLocks noChangeAspect="1"/>
            </p:cNvSpPr>
            <p:nvPr/>
          </p:nvSpPr>
          <p:spPr bwMode="auto">
            <a:xfrm>
              <a:off x="10731331" y="1357860"/>
              <a:ext cx="263862" cy="263862"/>
            </a:xfrm>
            <a:custGeom>
              <a:avLst/>
              <a:gdLst>
                <a:gd name="T0" fmla="*/ 1652 w 2261"/>
                <a:gd name="T1" fmla="*/ 822 h 2261"/>
                <a:gd name="T2" fmla="*/ 1652 w 2261"/>
                <a:gd name="T3" fmla="*/ 1075 h 2261"/>
                <a:gd name="T4" fmla="*/ 1432 w 2261"/>
                <a:gd name="T5" fmla="*/ 1075 h 2261"/>
                <a:gd name="T6" fmla="*/ 1432 w 2261"/>
                <a:gd name="T7" fmla="*/ 822 h 2261"/>
                <a:gd name="T8" fmla="*/ 1172 w 2261"/>
                <a:gd name="T9" fmla="*/ 822 h 2261"/>
                <a:gd name="T10" fmla="*/ 1172 w 2261"/>
                <a:gd name="T11" fmla="*/ 602 h 2261"/>
                <a:gd name="T12" fmla="*/ 1432 w 2261"/>
                <a:gd name="T13" fmla="*/ 602 h 2261"/>
                <a:gd name="T14" fmla="*/ 1432 w 2261"/>
                <a:gd name="T15" fmla="*/ 0 h 2261"/>
                <a:gd name="T16" fmla="*/ 830 w 2261"/>
                <a:gd name="T17" fmla="*/ 0 h 2261"/>
                <a:gd name="T18" fmla="*/ 830 w 2261"/>
                <a:gd name="T19" fmla="*/ 602 h 2261"/>
                <a:gd name="T20" fmla="*/ 1082 w 2261"/>
                <a:gd name="T21" fmla="*/ 602 h 2261"/>
                <a:gd name="T22" fmla="*/ 1082 w 2261"/>
                <a:gd name="T23" fmla="*/ 822 h 2261"/>
                <a:gd name="T24" fmla="*/ 830 w 2261"/>
                <a:gd name="T25" fmla="*/ 822 h 2261"/>
                <a:gd name="T26" fmla="*/ 830 w 2261"/>
                <a:gd name="T27" fmla="*/ 1075 h 2261"/>
                <a:gd name="T28" fmla="*/ 603 w 2261"/>
                <a:gd name="T29" fmla="*/ 1075 h 2261"/>
                <a:gd name="T30" fmla="*/ 603 w 2261"/>
                <a:gd name="T31" fmla="*/ 822 h 2261"/>
                <a:gd name="T32" fmla="*/ 0 w 2261"/>
                <a:gd name="T33" fmla="*/ 822 h 2261"/>
                <a:gd name="T34" fmla="*/ 0 w 2261"/>
                <a:gd name="T35" fmla="*/ 1424 h 2261"/>
                <a:gd name="T36" fmla="*/ 253 w 2261"/>
                <a:gd name="T37" fmla="*/ 1424 h 2261"/>
                <a:gd name="T38" fmla="*/ 253 w 2261"/>
                <a:gd name="T39" fmla="*/ 1658 h 2261"/>
                <a:gd name="T40" fmla="*/ 0 w 2261"/>
                <a:gd name="T41" fmla="*/ 1658 h 2261"/>
                <a:gd name="T42" fmla="*/ 0 w 2261"/>
                <a:gd name="T43" fmla="*/ 2261 h 2261"/>
                <a:gd name="T44" fmla="*/ 603 w 2261"/>
                <a:gd name="T45" fmla="*/ 2261 h 2261"/>
                <a:gd name="T46" fmla="*/ 603 w 2261"/>
                <a:gd name="T47" fmla="*/ 1658 h 2261"/>
                <a:gd name="T48" fmla="*/ 350 w 2261"/>
                <a:gd name="T49" fmla="*/ 1658 h 2261"/>
                <a:gd name="T50" fmla="*/ 350 w 2261"/>
                <a:gd name="T51" fmla="*/ 1424 h 2261"/>
                <a:gd name="T52" fmla="*/ 603 w 2261"/>
                <a:gd name="T53" fmla="*/ 1424 h 2261"/>
                <a:gd name="T54" fmla="*/ 603 w 2261"/>
                <a:gd name="T55" fmla="*/ 1172 h 2261"/>
                <a:gd name="T56" fmla="*/ 830 w 2261"/>
                <a:gd name="T57" fmla="*/ 1172 h 2261"/>
                <a:gd name="T58" fmla="*/ 830 w 2261"/>
                <a:gd name="T59" fmla="*/ 1424 h 2261"/>
                <a:gd name="T60" fmla="*/ 1082 w 2261"/>
                <a:gd name="T61" fmla="*/ 1424 h 2261"/>
                <a:gd name="T62" fmla="*/ 1082 w 2261"/>
                <a:gd name="T63" fmla="*/ 1658 h 2261"/>
                <a:gd name="T64" fmla="*/ 830 w 2261"/>
                <a:gd name="T65" fmla="*/ 1658 h 2261"/>
                <a:gd name="T66" fmla="*/ 830 w 2261"/>
                <a:gd name="T67" fmla="*/ 2261 h 2261"/>
                <a:gd name="T68" fmla="*/ 1432 w 2261"/>
                <a:gd name="T69" fmla="*/ 2261 h 2261"/>
                <a:gd name="T70" fmla="*/ 1432 w 2261"/>
                <a:gd name="T71" fmla="*/ 1658 h 2261"/>
                <a:gd name="T72" fmla="*/ 1172 w 2261"/>
                <a:gd name="T73" fmla="*/ 1658 h 2261"/>
                <a:gd name="T74" fmla="*/ 1172 w 2261"/>
                <a:gd name="T75" fmla="*/ 1424 h 2261"/>
                <a:gd name="T76" fmla="*/ 1432 w 2261"/>
                <a:gd name="T77" fmla="*/ 1424 h 2261"/>
                <a:gd name="T78" fmla="*/ 1432 w 2261"/>
                <a:gd name="T79" fmla="*/ 1172 h 2261"/>
                <a:gd name="T80" fmla="*/ 1652 w 2261"/>
                <a:gd name="T81" fmla="*/ 1172 h 2261"/>
                <a:gd name="T82" fmla="*/ 1652 w 2261"/>
                <a:gd name="T83" fmla="*/ 1424 h 2261"/>
                <a:gd name="T84" fmla="*/ 2261 w 2261"/>
                <a:gd name="T85" fmla="*/ 1424 h 2261"/>
                <a:gd name="T86" fmla="*/ 2261 w 2261"/>
                <a:gd name="T87" fmla="*/ 822 h 2261"/>
                <a:gd name="T88" fmla="*/ 1652 w 2261"/>
                <a:gd name="T89" fmla="*/ 822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1" h="2261">
                  <a:moveTo>
                    <a:pt x="1652" y="822"/>
                  </a:moveTo>
                  <a:lnTo>
                    <a:pt x="1652" y="1075"/>
                  </a:lnTo>
                  <a:lnTo>
                    <a:pt x="1432" y="1075"/>
                  </a:lnTo>
                  <a:lnTo>
                    <a:pt x="1432" y="822"/>
                  </a:lnTo>
                  <a:lnTo>
                    <a:pt x="1172" y="822"/>
                  </a:lnTo>
                  <a:lnTo>
                    <a:pt x="1172" y="602"/>
                  </a:lnTo>
                  <a:lnTo>
                    <a:pt x="1432" y="602"/>
                  </a:lnTo>
                  <a:lnTo>
                    <a:pt x="1432" y="0"/>
                  </a:lnTo>
                  <a:lnTo>
                    <a:pt x="830" y="0"/>
                  </a:lnTo>
                  <a:lnTo>
                    <a:pt x="830" y="602"/>
                  </a:lnTo>
                  <a:lnTo>
                    <a:pt x="1082" y="602"/>
                  </a:lnTo>
                  <a:lnTo>
                    <a:pt x="1082" y="822"/>
                  </a:lnTo>
                  <a:lnTo>
                    <a:pt x="830" y="822"/>
                  </a:lnTo>
                  <a:lnTo>
                    <a:pt x="830" y="1075"/>
                  </a:lnTo>
                  <a:lnTo>
                    <a:pt x="603" y="1075"/>
                  </a:lnTo>
                  <a:lnTo>
                    <a:pt x="603" y="822"/>
                  </a:lnTo>
                  <a:lnTo>
                    <a:pt x="0" y="822"/>
                  </a:lnTo>
                  <a:lnTo>
                    <a:pt x="0" y="1424"/>
                  </a:lnTo>
                  <a:lnTo>
                    <a:pt x="253" y="1424"/>
                  </a:lnTo>
                  <a:lnTo>
                    <a:pt x="253" y="1658"/>
                  </a:lnTo>
                  <a:lnTo>
                    <a:pt x="0" y="1658"/>
                  </a:lnTo>
                  <a:lnTo>
                    <a:pt x="0" y="2261"/>
                  </a:lnTo>
                  <a:lnTo>
                    <a:pt x="603" y="2261"/>
                  </a:lnTo>
                  <a:lnTo>
                    <a:pt x="603" y="1658"/>
                  </a:lnTo>
                  <a:lnTo>
                    <a:pt x="350" y="1658"/>
                  </a:lnTo>
                  <a:lnTo>
                    <a:pt x="350" y="1424"/>
                  </a:lnTo>
                  <a:lnTo>
                    <a:pt x="603" y="1424"/>
                  </a:lnTo>
                  <a:lnTo>
                    <a:pt x="603" y="1172"/>
                  </a:lnTo>
                  <a:lnTo>
                    <a:pt x="830" y="1172"/>
                  </a:lnTo>
                  <a:lnTo>
                    <a:pt x="830" y="1424"/>
                  </a:lnTo>
                  <a:lnTo>
                    <a:pt x="1082" y="1424"/>
                  </a:lnTo>
                  <a:lnTo>
                    <a:pt x="1082" y="1658"/>
                  </a:lnTo>
                  <a:lnTo>
                    <a:pt x="830" y="1658"/>
                  </a:lnTo>
                  <a:lnTo>
                    <a:pt x="830" y="2261"/>
                  </a:lnTo>
                  <a:lnTo>
                    <a:pt x="1432" y="2261"/>
                  </a:lnTo>
                  <a:lnTo>
                    <a:pt x="1432" y="1658"/>
                  </a:lnTo>
                  <a:lnTo>
                    <a:pt x="1172" y="1658"/>
                  </a:lnTo>
                  <a:lnTo>
                    <a:pt x="1172" y="1424"/>
                  </a:lnTo>
                  <a:lnTo>
                    <a:pt x="1432" y="1424"/>
                  </a:lnTo>
                  <a:lnTo>
                    <a:pt x="1432" y="1172"/>
                  </a:lnTo>
                  <a:lnTo>
                    <a:pt x="1652" y="1172"/>
                  </a:lnTo>
                  <a:lnTo>
                    <a:pt x="1652" y="1424"/>
                  </a:lnTo>
                  <a:lnTo>
                    <a:pt x="2261" y="1424"/>
                  </a:lnTo>
                  <a:lnTo>
                    <a:pt x="2261" y="822"/>
                  </a:lnTo>
                  <a:lnTo>
                    <a:pt x="1652" y="8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1"/>
            <p:cNvSpPr/>
            <p:nvPr/>
          </p:nvSpPr>
          <p:spPr bwMode="auto">
            <a:xfrm>
              <a:off x="10030094" y="2020403"/>
              <a:ext cx="1641071" cy="16630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3552" rtl="0" eaLnBrk="1" fontAlgn="base" latinLnBrk="0" hangingPunct="1">
                <a:lnSpc>
                  <a:spcPct val="90000"/>
                </a:lnSpc>
                <a:spcBef>
                  <a:spcPts val="1764"/>
                </a:spcBef>
                <a:spcAft>
                  <a:spcPct val="0"/>
                </a:spcAft>
                <a:buClr>
                  <a:srgbClr val="797A7D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6" name="1"/>
          <p:cNvSpPr/>
          <p:nvPr/>
        </p:nvSpPr>
        <p:spPr bwMode="auto">
          <a:xfrm>
            <a:off x="11223208" y="2082345"/>
            <a:ext cx="1640644" cy="19111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10985210" y="6503516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Title 11"/>
          <p:cNvSpPr txBox="1">
            <a:spLocks/>
          </p:cNvSpPr>
          <p:nvPr/>
        </p:nvSpPr>
        <p:spPr>
          <a:xfrm>
            <a:off x="1858111" y="126052"/>
            <a:ext cx="7521559" cy="747702"/>
          </a:xfrm>
          <a:prstGeom prst="rect">
            <a:avLst/>
          </a:prstGeo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0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199">
                <a:solidFill>
                  <a:schemeClr val="tx1"/>
                </a:solidFill>
                <a:latin typeface="Century" panose="02040604050505020304" pitchFamily="18" charset="0"/>
              </a:rPr>
              <a:t>Brief </a:t>
            </a:r>
            <a:r>
              <a:rPr lang="en-US" sz="3199" smtClean="0">
                <a:solidFill>
                  <a:schemeClr val="tx1"/>
                </a:solidFill>
                <a:latin typeface="Century" panose="02040604050505020304" pitchFamily="18" charset="0"/>
              </a:rPr>
              <a:t>Background</a:t>
            </a:r>
            <a:endParaRPr kumimoji="0" lang="en-US" sz="2400" b="0" i="0" u="none" strike="noStrike" kern="1200" cap="none" spc="-100" normalizeH="0" baseline="0" noProof="0" dirty="0">
              <a:ln w="3175">
                <a:noFill/>
              </a:ln>
              <a:solidFill>
                <a:srgbClr val="00B0F0"/>
              </a:solidFill>
              <a:effectLst/>
              <a:uLnTx/>
              <a:uFillTx/>
              <a:latin typeface="Century" panose="02040604050505020304" pitchFamily="18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7268198" y="6486925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0" y="6672034"/>
            <a:ext cx="12192000" cy="185965"/>
          </a:xfrm>
          <a:prstGeom prst="rect">
            <a:avLst/>
          </a:prstGeom>
          <a:solidFill>
            <a:srgbClr val="505050"/>
          </a:solidFill>
          <a:ln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21E07B1-7038-453F-8BE6-A4DEA48EF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68049" y="683367"/>
            <a:ext cx="3757576" cy="242147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9A03EEA-E04E-4F7D-A59F-D4D4A98B4E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18" y="1280618"/>
            <a:ext cx="7277163" cy="49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6E05790F-E666-474E-9A8F-796143613A1D}"/>
              </a:ext>
            </a:extLst>
          </p:cNvPr>
          <p:cNvSpPr/>
          <p:nvPr/>
        </p:nvSpPr>
        <p:spPr bwMode="auto">
          <a:xfrm>
            <a:off x="5781963" y="7044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Title 3">
            <a:extLst>
              <a:ext uri="{FF2B5EF4-FFF2-40B4-BE49-F238E27FC236}">
                <a16:creationId xmlns:a16="http://schemas.microsoft.com/office/drawing/2014/main" id="{B5B0F8CC-293B-4C4D-BD0F-5DF422691E51}"/>
              </a:ext>
            </a:extLst>
          </p:cNvPr>
          <p:cNvSpPr txBox="1">
            <a:spLocks/>
          </p:cNvSpPr>
          <p:nvPr/>
        </p:nvSpPr>
        <p:spPr>
          <a:xfrm>
            <a:off x="1924563" y="537662"/>
            <a:ext cx="672990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Century" panose="02040604050505020304" pitchFamily="18" charset="0"/>
              </a:rPr>
              <a:t>MobileFacenet VS Mobilenet</a:t>
            </a:r>
            <a:endParaRPr kumimoji="0" lang="en-US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Century" panose="0204060405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674409-5867-724A-BA5B-3CC7CEE820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48480"/>
            <a:ext cx="3757576" cy="2421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83E41-C4BF-4B84-8339-0421622B0C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093186" y="3768473"/>
            <a:ext cx="3757576" cy="242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51A4B5-9AD7-47BA-91EF-D1B61AB531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78822" y="675094"/>
            <a:ext cx="3757576" cy="24214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5D4147-D493-4D96-B3DB-21DE39783942}"/>
              </a:ext>
            </a:extLst>
          </p:cNvPr>
          <p:cNvSpPr/>
          <p:nvPr/>
        </p:nvSpPr>
        <p:spPr>
          <a:xfrm>
            <a:off x="1275313" y="1515505"/>
            <a:ext cx="812226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2838D-64DE-41A6-A28D-8968DB38EF6D}"/>
              </a:ext>
            </a:extLst>
          </p:cNvPr>
          <p:cNvSpPr/>
          <p:nvPr/>
        </p:nvSpPr>
        <p:spPr>
          <a:xfrm>
            <a:off x="1275313" y="1533434"/>
            <a:ext cx="812226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Different Datasets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MobileFacenet has more efficient Loss function than </a:t>
            </a:r>
            <a:r>
              <a:rPr lang="en-US" sz="2000" dirty="0" err="1">
                <a:solidFill>
                  <a:srgbClr val="1A1A1A"/>
                </a:solidFill>
                <a:latin typeface="Century" panose="02040604050505020304" pitchFamily="18" charset="0"/>
              </a:rPr>
              <a:t>Mobilenet</a:t>
            </a: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Mobile network has crop limit which means that you should give the network cropped pictures, so its not good enough in practical.</a:t>
            </a: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Although mobile </a:t>
            </a:r>
            <a:r>
              <a:rPr lang="en-US" sz="2000" dirty="0" err="1">
                <a:solidFill>
                  <a:srgbClr val="1A1A1A"/>
                </a:solidFill>
                <a:latin typeface="Century" panose="02040604050505020304" pitchFamily="18" charset="0"/>
              </a:rPr>
              <a:t>Facenet</a:t>
            </a: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has no limitation on crop issue .</a:t>
            </a: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603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38778E-17 L -4.166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3">
            <a:extLst>
              <a:ext uri="{FF2B5EF4-FFF2-40B4-BE49-F238E27FC236}">
                <a16:creationId xmlns:a16="http://schemas.microsoft.com/office/drawing/2014/main" id="{B5B0F8CC-293B-4C4D-BD0F-5DF422691E51}"/>
              </a:ext>
            </a:extLst>
          </p:cNvPr>
          <p:cNvSpPr txBox="1">
            <a:spLocks/>
          </p:cNvSpPr>
          <p:nvPr/>
        </p:nvSpPr>
        <p:spPr>
          <a:xfrm>
            <a:off x="1924563" y="537662"/>
            <a:ext cx="672990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Century" panose="02040604050505020304" pitchFamily="18" charset="0"/>
              </a:rPr>
              <a:t>Mobilenet</a:t>
            </a:r>
            <a:endParaRPr kumimoji="0" lang="en-US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Century" panose="0204060405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674409-5867-724A-BA5B-3CC7CEE820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83E41-C4BF-4B84-8339-0421622B0C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102473" y="3768473"/>
            <a:ext cx="3757576" cy="242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51A4B5-9AD7-47BA-91EF-D1B61AB531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78822" y="675094"/>
            <a:ext cx="3757576" cy="24214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5D4147-D493-4D96-B3DB-21DE39783942}"/>
              </a:ext>
            </a:extLst>
          </p:cNvPr>
          <p:cNvSpPr/>
          <p:nvPr/>
        </p:nvSpPr>
        <p:spPr>
          <a:xfrm>
            <a:off x="1275313" y="1515505"/>
            <a:ext cx="812226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2838D-64DE-41A6-A28D-8968DB38EF6D}"/>
              </a:ext>
            </a:extLst>
          </p:cNvPr>
          <p:cNvSpPr/>
          <p:nvPr/>
        </p:nvSpPr>
        <p:spPr>
          <a:xfrm>
            <a:off x="1785385" y="1515505"/>
            <a:ext cx="90047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Depth-wise separable convolution</a:t>
            </a:r>
          </a:p>
          <a:p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       1. we only have 1 kernel.</a:t>
            </a:r>
          </a:p>
          <a:p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       2. we use another way for merging output of filters which 	named point-wise convolution</a:t>
            </a: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85" y="2872642"/>
            <a:ext cx="7384741" cy="36768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85594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38778E-17 L -4.166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3">
            <a:extLst>
              <a:ext uri="{FF2B5EF4-FFF2-40B4-BE49-F238E27FC236}">
                <a16:creationId xmlns:a16="http://schemas.microsoft.com/office/drawing/2014/main" id="{B5B0F8CC-293B-4C4D-BD0F-5DF422691E51}"/>
              </a:ext>
            </a:extLst>
          </p:cNvPr>
          <p:cNvSpPr txBox="1">
            <a:spLocks/>
          </p:cNvSpPr>
          <p:nvPr/>
        </p:nvSpPr>
        <p:spPr>
          <a:xfrm>
            <a:off x="1924563" y="537662"/>
            <a:ext cx="672990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Century" panose="02040604050505020304" pitchFamily="18" charset="0"/>
              </a:rPr>
              <a:t>Mobilenet</a:t>
            </a:r>
            <a:endParaRPr kumimoji="0" lang="en-US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Century" panose="020406040505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674409-5867-724A-BA5B-3CC7CEE820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83E41-C4BF-4B84-8339-0421622B0C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9102473" y="3768473"/>
            <a:ext cx="3757576" cy="242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51A4B5-9AD7-47BA-91EF-D1B61AB531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678822" y="675094"/>
            <a:ext cx="3757576" cy="24214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5D4147-D493-4D96-B3DB-21DE39783942}"/>
              </a:ext>
            </a:extLst>
          </p:cNvPr>
          <p:cNvSpPr/>
          <p:nvPr/>
        </p:nvSpPr>
        <p:spPr>
          <a:xfrm>
            <a:off x="1275313" y="1515505"/>
            <a:ext cx="812226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2838D-64DE-41A6-A28D-8968DB38EF6D}"/>
              </a:ext>
            </a:extLst>
          </p:cNvPr>
          <p:cNvSpPr/>
          <p:nvPr/>
        </p:nvSpPr>
        <p:spPr>
          <a:xfrm>
            <a:off x="1785385" y="1529720"/>
            <a:ext cx="90047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Point-wise convolution</a:t>
            </a:r>
          </a:p>
          <a:p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      1*1 convolution which has M kernels and each layer of</a:t>
            </a:r>
          </a:p>
          <a:p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    </a:t>
            </a:r>
            <a:r>
              <a:rPr lang="fa-IR" sz="2000" dirty="0">
                <a:solidFill>
                  <a:srgbClr val="1A1A1A"/>
                </a:solidFill>
                <a:latin typeface="Century" panose="02040604050505020304" pitchFamily="18" charset="0"/>
              </a:rPr>
              <a:t> </a:t>
            </a:r>
            <a:r>
              <a:rPr lang="en-US" sz="2000" dirty="0">
                <a:solidFill>
                  <a:srgbClr val="1A1A1A"/>
                </a:solidFill>
                <a:latin typeface="Century" panose="02040604050505020304" pitchFamily="18" charset="0"/>
              </a:rPr>
              <a:t>  kernel merges with some weight </a:t>
            </a: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  <a:p>
            <a:endParaRPr lang="en-US" sz="2000" dirty="0">
              <a:solidFill>
                <a:srgbClr val="1A1A1A"/>
              </a:solidFill>
              <a:latin typeface="Century" panose="020406040505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1" y="3282923"/>
            <a:ext cx="6048121" cy="2602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91" y="3632320"/>
            <a:ext cx="4747287" cy="19040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100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38778E-17 L -4.166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3981bfa-5025-40c6-a1a9-777a1838e462&quot;,&quot;TimeStamp&quot;:&quot;2018-04-06T14:21:19.5645889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3981bfa-5025-40c6-a1a9-777a1838e462&quot;,&quot;TimeStamp&quot;:&quot;2018-04-06T14:21:19.564588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3981bfa-5025-40c6-a1a9-777a1838e462&quot;,&quot;TimeStamp&quot;:&quot;2018-04-06T14:21:19.5645889-07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3981bfa-5025-40c6-a1a9-777a1838e462&quot;,&quot;TimeStamp&quot;:&quot;2018-04-06T14:21:19.5645889-07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3981bfa-5025-40c6-a1a9-777a1838e462&quot;,&quot;TimeStamp&quot;:&quot;2018-04-06T14:21:19.5645889-07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3981bfa-5025-40c6-a1a9-777a1838e462&quot;,&quot;TimeStamp&quot;:&quot;2018-04-06T14:21:19.5645889-07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3981bfa-5025-40c6-a1a9-777a1838e462&quot;,&quot;TimeStamp&quot;:&quot;2018-04-06T14:21:19.5645889-07:00&quot;}"/>
</p:tagLst>
</file>

<file path=ppt/theme/theme1.xml><?xml version="1.0" encoding="utf-8"?>
<a:theme xmlns:a="http://schemas.openxmlformats.org/drawingml/2006/main" name="WHITE TEMPLATE">
  <a:themeElements>
    <a:clrScheme name="US OCP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004B1C"/>
      </a:accent3>
      <a:accent4>
        <a:srgbClr val="00BCF2"/>
      </a:accent4>
      <a:accent5>
        <a:srgbClr val="D83B01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SI Executive Partner Briefing Template" id="{C62F332A-968E-4F49-8EB2-21EF573B5431}" vid="{26C3BD68-F93D-4A9D-AB84-15E87C8D3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12" ma:contentTypeDescription="Create a new document." ma:contentTypeScope="" ma:versionID="40224a94e9bdbe90be120e9d40ce7ef6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2b9deba72fce9833ad5f873748714086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F2B8FE-77BD-4175-8D85-9C31009F9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www.w3.org/XML/1998/namespace"/>
    <ds:schemaRef ds:uri="59afee55-fc30-40da-a84e-ff6fc62c4efa"/>
    <ds:schemaRef ds:uri="http://purl.org/dc/dcmitype/"/>
    <ds:schemaRef ds:uri="http://schemas.microsoft.com/office/2006/documentManagement/types"/>
    <ds:schemaRef ds:uri="92cc7923-7bd6-4c52-a535-c267c30bc123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FSI Executive Partner Briefing Template</Template>
  <TotalTime>1536</TotalTime>
  <Words>946</Words>
  <Application>Microsoft Office PowerPoint</Application>
  <PresentationFormat>Widescreen</PresentationFormat>
  <Paragraphs>175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Centaur</vt:lpstr>
      <vt:lpstr>Century</vt:lpstr>
      <vt:lpstr>Consolas</vt:lpstr>
      <vt:lpstr>Segoe UI</vt:lpstr>
      <vt:lpstr>Segoe UI Light</vt:lpstr>
      <vt:lpstr>Segoe UI Semibold</vt:lpstr>
      <vt:lpstr>Segoe UI Semilight</vt:lpstr>
      <vt:lpstr>Source Sans Pro Light</vt:lpstr>
      <vt:lpstr>Wingdings</vt:lpstr>
      <vt:lpstr>WHITE TEMPLATE</vt:lpstr>
      <vt:lpstr>Mobile FaceNet</vt:lpstr>
      <vt:lpstr>Why CNN?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Financial Services Executive AI Technical Briefing</dc:title>
  <dc:subject>&lt;Event name&gt;</dc:subject>
  <dc:creator>Bart Czernicki</dc:creator>
  <cp:keywords/>
  <dc:description/>
  <cp:lastModifiedBy>user</cp:lastModifiedBy>
  <cp:revision>224</cp:revision>
  <dcterms:created xsi:type="dcterms:W3CDTF">2019-04-29T16:34:18Z</dcterms:created>
  <dcterms:modified xsi:type="dcterms:W3CDTF">2021-12-26T08:50:32Z</dcterms:modified>
  <cp:category>Artificial Intelligence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0x01010070AB3889E58DB141A6E1281B02136174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